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287" r:id="rId5"/>
    <p:sldId id="306" r:id="rId6"/>
    <p:sldId id="330" r:id="rId7"/>
    <p:sldId id="344" r:id="rId8"/>
    <p:sldId id="345" r:id="rId9"/>
    <p:sldId id="331" r:id="rId10"/>
    <p:sldId id="346" r:id="rId11"/>
    <p:sldId id="347" r:id="rId12"/>
    <p:sldId id="348" r:id="rId13"/>
    <p:sldId id="349" r:id="rId14"/>
    <p:sldId id="323" r:id="rId15"/>
    <p:sldId id="324" r:id="rId16"/>
    <p:sldId id="350" r:id="rId17"/>
    <p:sldId id="325" r:id="rId18"/>
    <p:sldId id="326" r:id="rId19"/>
    <p:sldId id="327" r:id="rId20"/>
    <p:sldId id="333" r:id="rId21"/>
    <p:sldId id="336" r:id="rId22"/>
    <p:sldId id="337" r:id="rId23"/>
    <p:sldId id="338" r:id="rId24"/>
    <p:sldId id="339" r:id="rId25"/>
    <p:sldId id="340" r:id="rId26"/>
    <p:sldId id="351" r:id="rId27"/>
    <p:sldId id="342" r:id="rId28"/>
    <p:sldId id="343" r:id="rId29"/>
    <p:sldId id="329" r:id="rId30"/>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D1A8C5D-3527-5CF9-6326-B437D365D262}" name="David Althoff Palm" initials="DAP" userId="S::david@dalemarken.se::ad0cd4a8-a862-44d1-b86c-06fb4f68dd86" providerId="AD"/>
  <p188:author id="{EA11F562-70C3-48B6-9C58-A15318580EDC}" name="Emilie Welcher-Ulholm" initials="EW" userId="S::ewu@ramboll.com::07159ab7-eea8-4b58-952d-b0783018ba7a" providerId="AD"/>
  <p188:author id="{CB39AC64-E0B8-E152-5C14-B4E7D68ECFC7}" name="Trine Abild" initials="TA" userId="S::TAD@ramboll.com::7fef6256-38ec-4f3d-bd91-c4312491dec2" providerId="AD"/>
  <p188:author id="{BC4244B8-C3F7-CD65-2D8D-B5B7E5C83545}" name="Josephine Andersen" initials="JA" userId="S::JNED@ramboll.com::21377b3c-d3df-4d3b-a996-52004a63d125" providerId="AD"/>
  <p188:author id="{E1D783F5-6CC4-A5BB-2C01-905863C74703}" name="Asser Simon Chræmmer Jørgensen" initials="ASCJ" userId="S::ASCJ@ramboll.dk::72604b3b-10a9-4e8d-9ff7-45e181c766e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ouise Austeen Leth" initials="LAL" lastIdx="21" clrIdx="0">
    <p:extLst>
      <p:ext uri="{19B8F6BF-5375-455C-9EA6-DF929625EA0E}">
        <p15:presenceInfo xmlns:p15="http://schemas.microsoft.com/office/powerpoint/2012/main" userId="S-1-5-21-2100284113-1573851820-878952375-326835" providerId="AD"/>
      </p:ext>
    </p:extLst>
  </p:cmAuthor>
  <p:cmAuthor id="2" name="Emilie Welcher-Ulholm" initials="EW" lastIdx="1" clrIdx="1">
    <p:extLst>
      <p:ext uri="{19B8F6BF-5375-455C-9EA6-DF929625EA0E}">
        <p15:presenceInfo xmlns:p15="http://schemas.microsoft.com/office/powerpoint/2012/main" userId="S::ewu@ramboll.com::07159ab7-eea8-4b58-952d-b0783018ba7a" providerId="AD"/>
      </p:ext>
    </p:extLst>
  </p:cmAuthor>
  <p:cmAuthor id="3" name="Louise Pjengaard Bank" initials="LPB" lastIdx="2" clrIdx="2">
    <p:extLst>
      <p:ext uri="{19B8F6BF-5375-455C-9EA6-DF929625EA0E}">
        <p15:presenceInfo xmlns:p15="http://schemas.microsoft.com/office/powerpoint/2012/main" userId="S::LPBK@ramboll.com::c55f244e-039f-4e67-aab3-f9a3db2bb6c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BAD9C1"/>
    <a:srgbClr val="797777"/>
    <a:srgbClr val="C6C7C9"/>
    <a:srgbClr val="DED5CB"/>
    <a:srgbClr val="977B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41FA33-62EA-48A0-BBFA-057D82763144}" v="1" dt="2023-05-04T12:07:17.788"/>
    <p1510:client id="{B3190558-DB0C-4664-8EAB-60E13E171000}" v="2" dt="2023-05-04T11:19:13.1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0" d="100"/>
          <a:sy n="150" d="100"/>
        </p:scale>
        <p:origin x="576" y="12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ne Abild" userId="7fef6256-38ec-4f3d-bd91-c4312491dec2" providerId="ADAL" clId="{4641FA33-62EA-48A0-BBFA-057D82763144}"/>
    <pc:docChg chg="custSel modSld">
      <pc:chgData name="Trine Abild" userId="7fef6256-38ec-4f3d-bd91-c4312491dec2" providerId="ADAL" clId="{4641FA33-62EA-48A0-BBFA-057D82763144}" dt="2023-05-04T12:07:17.788" v="1"/>
      <pc:docMkLst>
        <pc:docMk/>
      </pc:docMkLst>
      <pc:sldChg chg="addSp delSp modSp mod">
        <pc:chgData name="Trine Abild" userId="7fef6256-38ec-4f3d-bd91-c4312491dec2" providerId="ADAL" clId="{4641FA33-62EA-48A0-BBFA-057D82763144}" dt="2023-05-04T12:07:17.788" v="1"/>
        <pc:sldMkLst>
          <pc:docMk/>
          <pc:sldMk cId="3203106907" sldId="306"/>
        </pc:sldMkLst>
        <pc:spChg chg="mod">
          <ac:chgData name="Trine Abild" userId="7fef6256-38ec-4f3d-bd91-c4312491dec2" providerId="ADAL" clId="{4641FA33-62EA-48A0-BBFA-057D82763144}" dt="2023-05-04T12:07:17.788" v="1"/>
          <ac:spMkLst>
            <pc:docMk/>
            <pc:sldMk cId="3203106907" sldId="306"/>
            <ac:spMk id="12" creationId="{B3E9C631-29C2-D8DC-E62C-892596945BE8}"/>
          </ac:spMkLst>
        </pc:spChg>
        <pc:spChg chg="del">
          <ac:chgData name="Trine Abild" userId="7fef6256-38ec-4f3d-bd91-c4312491dec2" providerId="ADAL" clId="{4641FA33-62EA-48A0-BBFA-057D82763144}" dt="2023-05-04T12:07:12.286" v="0" actId="478"/>
          <ac:spMkLst>
            <pc:docMk/>
            <pc:sldMk cId="3203106907" sldId="306"/>
            <ac:spMk id="19" creationId="{2CEF8852-92B7-B1F4-DED9-1E4795D5FED2}"/>
          </ac:spMkLst>
        </pc:spChg>
        <pc:spChg chg="mod">
          <ac:chgData name="Trine Abild" userId="7fef6256-38ec-4f3d-bd91-c4312491dec2" providerId="ADAL" clId="{4641FA33-62EA-48A0-BBFA-057D82763144}" dt="2023-05-04T12:07:17.788" v="1"/>
          <ac:spMkLst>
            <pc:docMk/>
            <pc:sldMk cId="3203106907" sldId="306"/>
            <ac:spMk id="22" creationId="{3FEADEB1-73D3-80AF-32CD-752CB6CB9496}"/>
          </ac:spMkLst>
        </pc:spChg>
        <pc:spChg chg="add mod">
          <ac:chgData name="Trine Abild" userId="7fef6256-38ec-4f3d-bd91-c4312491dec2" providerId="ADAL" clId="{4641FA33-62EA-48A0-BBFA-057D82763144}" dt="2023-05-04T12:07:17.788" v="1"/>
          <ac:spMkLst>
            <pc:docMk/>
            <pc:sldMk cId="3203106907" sldId="306"/>
            <ac:spMk id="25" creationId="{216DCCDF-5B14-B098-1F47-6D316ACEB52D}"/>
          </ac:spMkLst>
        </pc:spChg>
        <pc:grpChg chg="del">
          <ac:chgData name="Trine Abild" userId="7fef6256-38ec-4f3d-bd91-c4312491dec2" providerId="ADAL" clId="{4641FA33-62EA-48A0-BBFA-057D82763144}" dt="2023-05-04T12:07:12.286" v="0" actId="478"/>
          <ac:grpSpMkLst>
            <pc:docMk/>
            <pc:sldMk cId="3203106907" sldId="306"/>
            <ac:grpSpMk id="2" creationId="{AF36AB5A-56FB-DC2A-5676-FB1A17AE4455}"/>
          </ac:grpSpMkLst>
        </pc:grpChg>
        <pc:grpChg chg="add mod">
          <ac:chgData name="Trine Abild" userId="7fef6256-38ec-4f3d-bd91-c4312491dec2" providerId="ADAL" clId="{4641FA33-62EA-48A0-BBFA-057D82763144}" dt="2023-05-04T12:07:17.788" v="1"/>
          <ac:grpSpMkLst>
            <pc:docMk/>
            <pc:sldMk cId="3203106907" sldId="306"/>
            <ac:grpSpMk id="6" creationId="{55F353FE-2489-898E-C874-3B5B69946ADA}"/>
          </ac:grpSpMkLst>
        </pc:grpChg>
        <pc:grpChg chg="del">
          <ac:chgData name="Trine Abild" userId="7fef6256-38ec-4f3d-bd91-c4312491dec2" providerId="ADAL" clId="{4641FA33-62EA-48A0-BBFA-057D82763144}" dt="2023-05-04T12:07:12.286" v="0" actId="478"/>
          <ac:grpSpMkLst>
            <pc:docMk/>
            <pc:sldMk cId="3203106907" sldId="306"/>
            <ac:grpSpMk id="11" creationId="{36E5CD36-6DB4-26B2-1F69-A945BD7E71A8}"/>
          </ac:grpSpMkLst>
        </pc:grpChg>
        <pc:grpChg chg="add mod">
          <ac:chgData name="Trine Abild" userId="7fef6256-38ec-4f3d-bd91-c4312491dec2" providerId="ADAL" clId="{4641FA33-62EA-48A0-BBFA-057D82763144}" dt="2023-05-04T12:07:17.788" v="1"/>
          <ac:grpSpMkLst>
            <pc:docMk/>
            <pc:sldMk cId="3203106907" sldId="306"/>
            <ac:grpSpMk id="20" creationId="{1DD5F7D5-8AF2-259F-358C-42A09E2A5A88}"/>
          </ac:grpSpMkLst>
        </pc:grpChg>
        <pc:picChg chg="mod">
          <ac:chgData name="Trine Abild" userId="7fef6256-38ec-4f3d-bd91-c4312491dec2" providerId="ADAL" clId="{4641FA33-62EA-48A0-BBFA-057D82763144}" dt="2023-05-04T12:07:17.788" v="1"/>
          <ac:picMkLst>
            <pc:docMk/>
            <pc:sldMk cId="3203106907" sldId="306"/>
            <ac:picMk id="8" creationId="{1F49FD3A-F005-123D-F172-16E6E8D656A1}"/>
          </ac:picMkLst>
        </pc:picChg>
        <pc:picChg chg="mod">
          <ac:chgData name="Trine Abild" userId="7fef6256-38ec-4f3d-bd91-c4312491dec2" providerId="ADAL" clId="{4641FA33-62EA-48A0-BBFA-057D82763144}" dt="2023-05-04T12:07:17.788" v="1"/>
          <ac:picMkLst>
            <pc:docMk/>
            <pc:sldMk cId="3203106907" sldId="306"/>
            <ac:picMk id="13" creationId="{B6528BC7-7C28-010B-6843-B94D8860D3B9}"/>
          </ac:picMkLst>
        </pc:picChg>
        <pc:picChg chg="mod">
          <ac:chgData name="Trine Abild" userId="7fef6256-38ec-4f3d-bd91-c4312491dec2" providerId="ADAL" clId="{4641FA33-62EA-48A0-BBFA-057D82763144}" dt="2023-05-04T12:07:17.788" v="1"/>
          <ac:picMkLst>
            <pc:docMk/>
            <pc:sldMk cId="3203106907" sldId="306"/>
            <ac:picMk id="15" creationId="{5D117ECB-53AE-2F66-9950-179528C1A5A3}"/>
          </ac:picMkLst>
        </pc:picChg>
        <pc:picChg chg="mod">
          <ac:chgData name="Trine Abild" userId="7fef6256-38ec-4f3d-bd91-c4312491dec2" providerId="ADAL" clId="{4641FA33-62EA-48A0-BBFA-057D82763144}" dt="2023-05-04T12:07:17.788" v="1"/>
          <ac:picMkLst>
            <pc:docMk/>
            <pc:sldMk cId="3203106907" sldId="306"/>
            <ac:picMk id="21" creationId="{6BB75E0F-B682-AD71-683A-11BC22F51313}"/>
          </ac:picMkLst>
        </pc:picChg>
        <pc:picChg chg="mod">
          <ac:chgData name="Trine Abild" userId="7fef6256-38ec-4f3d-bd91-c4312491dec2" providerId="ADAL" clId="{4641FA33-62EA-48A0-BBFA-057D82763144}" dt="2023-05-04T12:07:17.788" v="1"/>
          <ac:picMkLst>
            <pc:docMk/>
            <pc:sldMk cId="3203106907" sldId="306"/>
            <ac:picMk id="23" creationId="{98E3DFDB-79BA-0AE8-50CC-BBF30338CFF6}"/>
          </ac:picMkLst>
        </pc:picChg>
        <pc:picChg chg="mod">
          <ac:chgData name="Trine Abild" userId="7fef6256-38ec-4f3d-bd91-c4312491dec2" providerId="ADAL" clId="{4641FA33-62EA-48A0-BBFA-057D82763144}" dt="2023-05-04T12:07:17.788" v="1"/>
          <ac:picMkLst>
            <pc:docMk/>
            <pc:sldMk cId="3203106907" sldId="306"/>
            <ac:picMk id="24" creationId="{200D3F13-053E-4341-2B44-4E41B5D0DF1C}"/>
          </ac:picMkLst>
        </pc:picChg>
      </pc:sldChg>
    </pc:docChg>
  </pc:docChgLst>
  <pc:docChgLst>
    <pc:chgData name="Trine Abild" userId="7fef6256-38ec-4f3d-bd91-c4312491dec2" providerId="ADAL" clId="{8F2E63A9-029B-4C32-A07C-7783AC752575}"/>
    <pc:docChg chg="modSld">
      <pc:chgData name="Trine Abild" userId="7fef6256-38ec-4f3d-bd91-c4312491dec2" providerId="ADAL" clId="{8F2E63A9-029B-4C32-A07C-7783AC752575}" dt="2023-05-01T12:29:23.685" v="15" actId="13926"/>
      <pc:docMkLst>
        <pc:docMk/>
      </pc:docMkLst>
      <pc:sldChg chg="modSp mod">
        <pc:chgData name="Trine Abild" userId="7fef6256-38ec-4f3d-bd91-c4312491dec2" providerId="ADAL" clId="{8F2E63A9-029B-4C32-A07C-7783AC752575}" dt="2023-05-01T12:28:41.146" v="7" actId="13926"/>
        <pc:sldMkLst>
          <pc:docMk/>
          <pc:sldMk cId="383364742" sldId="324"/>
        </pc:sldMkLst>
        <pc:spChg chg="mod">
          <ac:chgData name="Trine Abild" userId="7fef6256-38ec-4f3d-bd91-c4312491dec2" providerId="ADAL" clId="{8F2E63A9-029B-4C32-A07C-7783AC752575}" dt="2023-05-01T12:28:41.146" v="7" actId="13926"/>
          <ac:spMkLst>
            <pc:docMk/>
            <pc:sldMk cId="383364742" sldId="324"/>
            <ac:spMk id="6" creationId="{CECBA8F6-9E5E-9E00-A5B5-B5FBB3CD43E1}"/>
          </ac:spMkLst>
        </pc:spChg>
      </pc:sldChg>
      <pc:sldChg chg="modSp mod">
        <pc:chgData name="Trine Abild" userId="7fef6256-38ec-4f3d-bd91-c4312491dec2" providerId="ADAL" clId="{8F2E63A9-029B-4C32-A07C-7783AC752575}" dt="2023-05-01T12:28:52.488" v="10" actId="13926"/>
        <pc:sldMkLst>
          <pc:docMk/>
          <pc:sldMk cId="1469737997" sldId="325"/>
        </pc:sldMkLst>
        <pc:spChg chg="mod">
          <ac:chgData name="Trine Abild" userId="7fef6256-38ec-4f3d-bd91-c4312491dec2" providerId="ADAL" clId="{8F2E63A9-029B-4C32-A07C-7783AC752575}" dt="2023-05-01T12:28:52.488" v="10" actId="13926"/>
          <ac:spMkLst>
            <pc:docMk/>
            <pc:sldMk cId="1469737997" sldId="325"/>
            <ac:spMk id="6" creationId="{B9BAE063-8DF1-27CD-4CC3-D008A0BC5032}"/>
          </ac:spMkLst>
        </pc:spChg>
      </pc:sldChg>
      <pc:sldChg chg="modSp mod">
        <pc:chgData name="Trine Abild" userId="7fef6256-38ec-4f3d-bd91-c4312491dec2" providerId="ADAL" clId="{8F2E63A9-029B-4C32-A07C-7783AC752575}" dt="2023-05-01T12:29:01.073" v="11" actId="13926"/>
        <pc:sldMkLst>
          <pc:docMk/>
          <pc:sldMk cId="3953785913" sldId="327"/>
        </pc:sldMkLst>
        <pc:spChg chg="mod">
          <ac:chgData name="Trine Abild" userId="7fef6256-38ec-4f3d-bd91-c4312491dec2" providerId="ADAL" clId="{8F2E63A9-029B-4C32-A07C-7783AC752575}" dt="2023-05-01T12:29:01.073" v="11" actId="13926"/>
          <ac:spMkLst>
            <pc:docMk/>
            <pc:sldMk cId="3953785913" sldId="327"/>
            <ac:spMk id="6" creationId="{096F01F5-A634-8705-85F0-1054C8F23377}"/>
          </ac:spMkLst>
        </pc:spChg>
      </pc:sldChg>
      <pc:sldChg chg="modSp mod">
        <pc:chgData name="Trine Abild" userId="7fef6256-38ec-4f3d-bd91-c4312491dec2" providerId="ADAL" clId="{8F2E63A9-029B-4C32-A07C-7783AC752575}" dt="2023-05-01T12:28:23.538" v="3" actId="13926"/>
        <pc:sldMkLst>
          <pc:docMk/>
          <pc:sldMk cId="2245284439" sldId="331"/>
        </pc:sldMkLst>
        <pc:spChg chg="mod">
          <ac:chgData name="Trine Abild" userId="7fef6256-38ec-4f3d-bd91-c4312491dec2" providerId="ADAL" clId="{8F2E63A9-029B-4C32-A07C-7783AC752575}" dt="2023-05-01T12:28:23.538" v="3" actId="13926"/>
          <ac:spMkLst>
            <pc:docMk/>
            <pc:sldMk cId="2245284439" sldId="331"/>
            <ac:spMk id="6" creationId="{451CFE37-E745-4778-0B8F-EFBB9E7C305C}"/>
          </ac:spMkLst>
        </pc:spChg>
      </pc:sldChg>
      <pc:sldChg chg="modSp mod">
        <pc:chgData name="Trine Abild" userId="7fef6256-38ec-4f3d-bd91-c4312491dec2" providerId="ADAL" clId="{8F2E63A9-029B-4C32-A07C-7783AC752575}" dt="2023-05-01T12:29:10.157" v="12" actId="13926"/>
        <pc:sldMkLst>
          <pc:docMk/>
          <pc:sldMk cId="3872625926" sldId="339"/>
        </pc:sldMkLst>
        <pc:spChg chg="mod">
          <ac:chgData name="Trine Abild" userId="7fef6256-38ec-4f3d-bd91-c4312491dec2" providerId="ADAL" clId="{8F2E63A9-029B-4C32-A07C-7783AC752575}" dt="2023-05-01T12:29:10.157" v="12" actId="13926"/>
          <ac:spMkLst>
            <pc:docMk/>
            <pc:sldMk cId="3872625926" sldId="339"/>
            <ac:spMk id="3" creationId="{00C7DF36-0B40-FDAF-A3EA-A601FF61A1C7}"/>
          </ac:spMkLst>
        </pc:spChg>
      </pc:sldChg>
      <pc:sldChg chg="modSp mod">
        <pc:chgData name="Trine Abild" userId="7fef6256-38ec-4f3d-bd91-c4312491dec2" providerId="ADAL" clId="{8F2E63A9-029B-4C32-A07C-7783AC752575}" dt="2023-05-01T12:29:17.423" v="14" actId="13926"/>
        <pc:sldMkLst>
          <pc:docMk/>
          <pc:sldMk cId="3096361371" sldId="340"/>
        </pc:sldMkLst>
        <pc:spChg chg="mod">
          <ac:chgData name="Trine Abild" userId="7fef6256-38ec-4f3d-bd91-c4312491dec2" providerId="ADAL" clId="{8F2E63A9-029B-4C32-A07C-7783AC752575}" dt="2023-05-01T12:29:17.423" v="14" actId="13926"/>
          <ac:spMkLst>
            <pc:docMk/>
            <pc:sldMk cId="3096361371" sldId="340"/>
            <ac:spMk id="3" creationId="{5FB1A3B7-BE16-191B-D999-70E5807E42EF}"/>
          </ac:spMkLst>
        </pc:spChg>
        <pc:spChg chg="mod">
          <ac:chgData name="Trine Abild" userId="7fef6256-38ec-4f3d-bd91-c4312491dec2" providerId="ADAL" clId="{8F2E63A9-029B-4C32-A07C-7783AC752575}" dt="2023-05-01T12:29:14.147" v="13" actId="13926"/>
          <ac:spMkLst>
            <pc:docMk/>
            <pc:sldMk cId="3096361371" sldId="340"/>
            <ac:spMk id="4" creationId="{27F7CDED-5AA1-78D8-82C8-8BD19BD516D1}"/>
          </ac:spMkLst>
        </pc:spChg>
      </pc:sldChg>
      <pc:sldChg chg="modSp mod">
        <pc:chgData name="Trine Abild" userId="7fef6256-38ec-4f3d-bd91-c4312491dec2" providerId="ADAL" clId="{8F2E63A9-029B-4C32-A07C-7783AC752575}" dt="2023-05-01T12:28:11.504" v="1" actId="13926"/>
        <pc:sldMkLst>
          <pc:docMk/>
          <pc:sldMk cId="3600593532" sldId="344"/>
        </pc:sldMkLst>
        <pc:spChg chg="mod">
          <ac:chgData name="Trine Abild" userId="7fef6256-38ec-4f3d-bd91-c4312491dec2" providerId="ADAL" clId="{8F2E63A9-029B-4C32-A07C-7783AC752575}" dt="2023-05-01T12:28:09.016" v="0" actId="13926"/>
          <ac:spMkLst>
            <pc:docMk/>
            <pc:sldMk cId="3600593532" sldId="344"/>
            <ac:spMk id="6" creationId="{3A9EE134-9569-D7D4-0652-6219BB14241F}"/>
          </ac:spMkLst>
        </pc:spChg>
        <pc:spChg chg="mod">
          <ac:chgData name="Trine Abild" userId="7fef6256-38ec-4f3d-bd91-c4312491dec2" providerId="ADAL" clId="{8F2E63A9-029B-4C32-A07C-7783AC752575}" dt="2023-05-01T12:28:11.504" v="1" actId="13926"/>
          <ac:spMkLst>
            <pc:docMk/>
            <pc:sldMk cId="3600593532" sldId="344"/>
            <ac:spMk id="7" creationId="{FD1151AB-E98E-9A7F-FD02-A2AC8363C3E1}"/>
          </ac:spMkLst>
        </pc:spChg>
      </pc:sldChg>
      <pc:sldChg chg="modSp mod">
        <pc:chgData name="Trine Abild" userId="7fef6256-38ec-4f3d-bd91-c4312491dec2" providerId="ADAL" clId="{8F2E63A9-029B-4C32-A07C-7783AC752575}" dt="2023-05-01T12:28:16.575" v="2" actId="13926"/>
        <pc:sldMkLst>
          <pc:docMk/>
          <pc:sldMk cId="3728069000" sldId="345"/>
        </pc:sldMkLst>
        <pc:spChg chg="mod">
          <ac:chgData name="Trine Abild" userId="7fef6256-38ec-4f3d-bd91-c4312491dec2" providerId="ADAL" clId="{8F2E63A9-029B-4C32-A07C-7783AC752575}" dt="2023-05-01T12:28:16.575" v="2" actId="13926"/>
          <ac:spMkLst>
            <pc:docMk/>
            <pc:sldMk cId="3728069000" sldId="345"/>
            <ac:spMk id="8" creationId="{FC6E4A80-5C10-0782-865A-BFB1B49FDFAB}"/>
          </ac:spMkLst>
        </pc:spChg>
      </pc:sldChg>
      <pc:sldChg chg="modSp mod">
        <pc:chgData name="Trine Abild" userId="7fef6256-38ec-4f3d-bd91-c4312491dec2" providerId="ADAL" clId="{8F2E63A9-029B-4C32-A07C-7783AC752575}" dt="2023-05-01T12:28:26.840" v="4" actId="13926"/>
        <pc:sldMkLst>
          <pc:docMk/>
          <pc:sldMk cId="1417442436" sldId="346"/>
        </pc:sldMkLst>
        <pc:spChg chg="mod">
          <ac:chgData name="Trine Abild" userId="7fef6256-38ec-4f3d-bd91-c4312491dec2" providerId="ADAL" clId="{8F2E63A9-029B-4C32-A07C-7783AC752575}" dt="2023-05-01T12:28:26.840" v="4" actId="13926"/>
          <ac:spMkLst>
            <pc:docMk/>
            <pc:sldMk cId="1417442436" sldId="346"/>
            <ac:spMk id="6" creationId="{451CFE37-E745-4778-0B8F-EFBB9E7C305C}"/>
          </ac:spMkLst>
        </pc:spChg>
      </pc:sldChg>
      <pc:sldChg chg="modSp mod">
        <pc:chgData name="Trine Abild" userId="7fef6256-38ec-4f3d-bd91-c4312491dec2" providerId="ADAL" clId="{8F2E63A9-029B-4C32-A07C-7783AC752575}" dt="2023-05-01T12:28:30.369" v="5" actId="13926"/>
        <pc:sldMkLst>
          <pc:docMk/>
          <pc:sldMk cId="2959819627" sldId="347"/>
        </pc:sldMkLst>
        <pc:spChg chg="mod">
          <ac:chgData name="Trine Abild" userId="7fef6256-38ec-4f3d-bd91-c4312491dec2" providerId="ADAL" clId="{8F2E63A9-029B-4C32-A07C-7783AC752575}" dt="2023-05-01T12:28:30.369" v="5" actId="13926"/>
          <ac:spMkLst>
            <pc:docMk/>
            <pc:sldMk cId="2959819627" sldId="347"/>
            <ac:spMk id="9" creationId="{D16C6418-1E2F-FFD9-4253-61D938098E4D}"/>
          </ac:spMkLst>
        </pc:spChg>
      </pc:sldChg>
      <pc:sldChg chg="modSp mod">
        <pc:chgData name="Trine Abild" userId="7fef6256-38ec-4f3d-bd91-c4312491dec2" providerId="ADAL" clId="{8F2E63A9-029B-4C32-A07C-7783AC752575}" dt="2023-05-01T12:28:44.213" v="8" actId="13926"/>
        <pc:sldMkLst>
          <pc:docMk/>
          <pc:sldMk cId="2664787429" sldId="350"/>
        </pc:sldMkLst>
        <pc:spChg chg="mod">
          <ac:chgData name="Trine Abild" userId="7fef6256-38ec-4f3d-bd91-c4312491dec2" providerId="ADAL" clId="{8F2E63A9-029B-4C32-A07C-7783AC752575}" dt="2023-05-01T12:28:44.213" v="8" actId="13926"/>
          <ac:spMkLst>
            <pc:docMk/>
            <pc:sldMk cId="2664787429" sldId="350"/>
            <ac:spMk id="2" creationId="{236D2F20-4140-2CA4-2E79-2DB30854AE45}"/>
          </ac:spMkLst>
        </pc:spChg>
      </pc:sldChg>
      <pc:sldChg chg="modSp mod">
        <pc:chgData name="Trine Abild" userId="7fef6256-38ec-4f3d-bd91-c4312491dec2" providerId="ADAL" clId="{8F2E63A9-029B-4C32-A07C-7783AC752575}" dt="2023-05-01T12:29:23.685" v="15" actId="13926"/>
        <pc:sldMkLst>
          <pc:docMk/>
          <pc:sldMk cId="30059804" sldId="351"/>
        </pc:sldMkLst>
        <pc:spChg chg="mod">
          <ac:chgData name="Trine Abild" userId="7fef6256-38ec-4f3d-bd91-c4312491dec2" providerId="ADAL" clId="{8F2E63A9-029B-4C32-A07C-7783AC752575}" dt="2023-05-01T12:29:23.685" v="15" actId="13926"/>
          <ac:spMkLst>
            <pc:docMk/>
            <pc:sldMk cId="30059804" sldId="351"/>
            <ac:spMk id="12" creationId="{F863D2E6-F42C-3BAD-E408-735B68633BDB}"/>
          </ac:spMkLst>
        </pc:spChg>
      </pc:sldChg>
    </pc:docChg>
  </pc:docChgLst>
  <pc:docChgLst>
    <pc:chgData name="Josephine Andersen" userId="21377b3c-d3df-4d3b-a996-52004a63d125" providerId="ADAL" clId="{B3190558-DB0C-4664-8EAB-60E13E171000}"/>
    <pc:docChg chg="custSel modSld">
      <pc:chgData name="Josephine Andersen" userId="21377b3c-d3df-4d3b-a996-52004a63d125" providerId="ADAL" clId="{B3190558-DB0C-4664-8EAB-60E13E171000}" dt="2023-05-04T11:18:12.448" v="10" actId="120"/>
      <pc:docMkLst>
        <pc:docMk/>
      </pc:docMkLst>
      <pc:sldChg chg="modSp mod delCm">
        <pc:chgData name="Josephine Andersen" userId="21377b3c-d3df-4d3b-a996-52004a63d125" providerId="ADAL" clId="{B3190558-DB0C-4664-8EAB-60E13E171000}" dt="2023-05-04T11:18:12.448" v="10" actId="120"/>
        <pc:sldMkLst>
          <pc:docMk/>
          <pc:sldMk cId="3203106907" sldId="306"/>
        </pc:sldMkLst>
        <pc:spChg chg="mod">
          <ac:chgData name="Josephine Andersen" userId="21377b3c-d3df-4d3b-a996-52004a63d125" providerId="ADAL" clId="{B3190558-DB0C-4664-8EAB-60E13E171000}" dt="2023-05-04T11:18:12.448" v="10" actId="120"/>
          <ac:spMkLst>
            <pc:docMk/>
            <pc:sldMk cId="3203106907" sldId="306"/>
            <ac:spMk id="19" creationId="{2CEF8852-92B7-B1F4-DED9-1E4795D5FED2}"/>
          </ac:spMkLst>
        </pc:spChg>
      </pc:sldChg>
      <pc:sldChg chg="modSp mod">
        <pc:chgData name="Josephine Andersen" userId="21377b3c-d3df-4d3b-a996-52004a63d125" providerId="ADAL" clId="{B3190558-DB0C-4664-8EAB-60E13E171000}" dt="2023-05-01T12:34:10.053" v="0" actId="732"/>
        <pc:sldMkLst>
          <pc:docMk/>
          <pc:sldMk cId="2702966776" sldId="326"/>
        </pc:sldMkLst>
        <pc:picChg chg="mod modCrop">
          <ac:chgData name="Josephine Andersen" userId="21377b3c-d3df-4d3b-a996-52004a63d125" providerId="ADAL" clId="{B3190558-DB0C-4664-8EAB-60E13E171000}" dt="2023-05-01T12:34:10.053" v="0" actId="732"/>
          <ac:picMkLst>
            <pc:docMk/>
            <pc:sldMk cId="2702966776" sldId="326"/>
            <ac:picMk id="3" creationId="{CE037EF3-3189-72E6-05A5-93A120B0CA84}"/>
          </ac:picMkLst>
        </pc:picChg>
      </pc:sldChg>
    </pc:docChg>
  </pc:docChgLst>
  <pc:docChgLst>
    <pc:chgData name="Philip Dehn Søgaard" userId="9ad637eb-c051-40a8-a31b-cd4e555136be" providerId="ADAL" clId="{5B6976A5-4C66-4F23-A927-FBBFD9457D6E}"/>
    <pc:docChg chg="undo custSel modSld modMainMaster">
      <pc:chgData name="Philip Dehn Søgaard" userId="9ad637eb-c051-40a8-a31b-cd4e555136be" providerId="ADAL" clId="{5B6976A5-4C66-4F23-A927-FBBFD9457D6E}" dt="2023-05-02T08:25:37.772" v="55"/>
      <pc:docMkLst>
        <pc:docMk/>
      </pc:docMkLst>
      <pc:sldChg chg="modSp">
        <pc:chgData name="Philip Dehn Søgaard" userId="9ad637eb-c051-40a8-a31b-cd4e555136be" providerId="ADAL" clId="{5B6976A5-4C66-4F23-A927-FBBFD9457D6E}" dt="2023-05-02T08:22:15.715" v="23"/>
        <pc:sldMkLst>
          <pc:docMk/>
          <pc:sldMk cId="2831043198" sldId="323"/>
        </pc:sldMkLst>
        <pc:spChg chg="mod">
          <ac:chgData name="Philip Dehn Søgaard" userId="9ad637eb-c051-40a8-a31b-cd4e555136be" providerId="ADAL" clId="{5B6976A5-4C66-4F23-A927-FBBFD9457D6E}" dt="2023-05-02T08:22:15.715" v="23"/>
          <ac:spMkLst>
            <pc:docMk/>
            <pc:sldMk cId="2831043198" sldId="323"/>
            <ac:spMk id="4" creationId="{2E734347-8615-5AF2-7571-F0238411CEAA}"/>
          </ac:spMkLst>
        </pc:spChg>
      </pc:sldChg>
      <pc:sldChg chg="modSp">
        <pc:chgData name="Philip Dehn Søgaard" userId="9ad637eb-c051-40a8-a31b-cd4e555136be" providerId="ADAL" clId="{5B6976A5-4C66-4F23-A927-FBBFD9457D6E}" dt="2023-05-02T08:22:15.715" v="23"/>
        <pc:sldMkLst>
          <pc:docMk/>
          <pc:sldMk cId="383364742" sldId="324"/>
        </pc:sldMkLst>
        <pc:spChg chg="mod">
          <ac:chgData name="Philip Dehn Søgaard" userId="9ad637eb-c051-40a8-a31b-cd4e555136be" providerId="ADAL" clId="{5B6976A5-4C66-4F23-A927-FBBFD9457D6E}" dt="2023-05-02T08:22:15.715" v="23"/>
          <ac:spMkLst>
            <pc:docMk/>
            <pc:sldMk cId="383364742" sldId="324"/>
            <ac:spMk id="4" creationId="{CDEF621B-6343-EF6B-3806-19B855505257}"/>
          </ac:spMkLst>
        </pc:spChg>
      </pc:sldChg>
      <pc:sldChg chg="delSp modSp mod">
        <pc:chgData name="Philip Dehn Søgaard" userId="9ad637eb-c051-40a8-a31b-cd4e555136be" providerId="ADAL" clId="{5B6976A5-4C66-4F23-A927-FBBFD9457D6E}" dt="2023-05-02T08:24:19.106" v="50" actId="478"/>
        <pc:sldMkLst>
          <pc:docMk/>
          <pc:sldMk cId="1469737997" sldId="325"/>
        </pc:sldMkLst>
        <pc:spChg chg="del mod">
          <ac:chgData name="Philip Dehn Søgaard" userId="9ad637eb-c051-40a8-a31b-cd4e555136be" providerId="ADAL" clId="{5B6976A5-4C66-4F23-A927-FBBFD9457D6E}" dt="2023-05-02T08:24:19.106" v="50" actId="478"/>
          <ac:spMkLst>
            <pc:docMk/>
            <pc:sldMk cId="1469737997" sldId="325"/>
            <ac:spMk id="4" creationId="{734ECD64-6D55-79F9-0A50-B60E669371C1}"/>
          </ac:spMkLst>
        </pc:spChg>
      </pc:sldChg>
      <pc:sldChg chg="modSp">
        <pc:chgData name="Philip Dehn Søgaard" userId="9ad637eb-c051-40a8-a31b-cd4e555136be" providerId="ADAL" clId="{5B6976A5-4C66-4F23-A927-FBBFD9457D6E}" dt="2023-05-02T08:22:15.715" v="23"/>
        <pc:sldMkLst>
          <pc:docMk/>
          <pc:sldMk cId="2702966776" sldId="326"/>
        </pc:sldMkLst>
        <pc:spChg chg="mod">
          <ac:chgData name="Philip Dehn Søgaard" userId="9ad637eb-c051-40a8-a31b-cd4e555136be" providerId="ADAL" clId="{5B6976A5-4C66-4F23-A927-FBBFD9457D6E}" dt="2023-05-02T08:22:15.715" v="23"/>
          <ac:spMkLst>
            <pc:docMk/>
            <pc:sldMk cId="2702966776" sldId="326"/>
            <ac:spMk id="4" creationId="{DA62081C-2ED3-A2B8-13C1-8D0C27F5301B}"/>
          </ac:spMkLst>
        </pc:spChg>
      </pc:sldChg>
      <pc:sldChg chg="delSp modSp mod">
        <pc:chgData name="Philip Dehn Søgaard" userId="9ad637eb-c051-40a8-a31b-cd4e555136be" providerId="ADAL" clId="{5B6976A5-4C66-4F23-A927-FBBFD9457D6E}" dt="2023-05-02T08:24:33.333" v="51" actId="478"/>
        <pc:sldMkLst>
          <pc:docMk/>
          <pc:sldMk cId="3953785913" sldId="327"/>
        </pc:sldMkLst>
        <pc:spChg chg="del mod">
          <ac:chgData name="Philip Dehn Søgaard" userId="9ad637eb-c051-40a8-a31b-cd4e555136be" providerId="ADAL" clId="{5B6976A5-4C66-4F23-A927-FBBFD9457D6E}" dt="2023-05-02T08:24:33.333" v="51" actId="478"/>
          <ac:spMkLst>
            <pc:docMk/>
            <pc:sldMk cId="3953785913" sldId="327"/>
            <ac:spMk id="4" creationId="{27919635-3A9A-1A19-9B8D-1081478FFA0D}"/>
          </ac:spMkLst>
        </pc:spChg>
      </pc:sldChg>
      <pc:sldChg chg="addSp modSp mod modClrScheme chgLayout">
        <pc:chgData name="Philip Dehn Søgaard" userId="9ad637eb-c051-40a8-a31b-cd4e555136be" providerId="ADAL" clId="{5B6976A5-4C66-4F23-A927-FBBFD9457D6E}" dt="2023-05-02T08:25:36.725" v="54"/>
        <pc:sldMkLst>
          <pc:docMk/>
          <pc:sldMk cId="2245284439" sldId="331"/>
        </pc:sldMkLst>
        <pc:spChg chg="add mod">
          <ac:chgData name="Philip Dehn Søgaard" userId="9ad637eb-c051-40a8-a31b-cd4e555136be" providerId="ADAL" clId="{5B6976A5-4C66-4F23-A927-FBBFD9457D6E}" dt="2023-05-02T08:25:36.725" v="54"/>
          <ac:spMkLst>
            <pc:docMk/>
            <pc:sldMk cId="2245284439" sldId="331"/>
            <ac:spMk id="2" creationId="{7E738DA8-C19B-F43C-7A7D-1A47AB80673D}"/>
          </ac:spMkLst>
        </pc:spChg>
        <pc:spChg chg="mod ord">
          <ac:chgData name="Philip Dehn Søgaard" userId="9ad637eb-c051-40a8-a31b-cd4e555136be" providerId="ADAL" clId="{5B6976A5-4C66-4F23-A927-FBBFD9457D6E}" dt="2023-05-02T08:21:40.612" v="15" actId="700"/>
          <ac:spMkLst>
            <pc:docMk/>
            <pc:sldMk cId="2245284439" sldId="331"/>
            <ac:spMk id="6" creationId="{451CFE37-E745-4778-0B8F-EFBB9E7C305C}"/>
          </ac:spMkLst>
        </pc:spChg>
        <pc:spChg chg="mod ord">
          <ac:chgData name="Philip Dehn Søgaard" userId="9ad637eb-c051-40a8-a31b-cd4e555136be" providerId="ADAL" clId="{5B6976A5-4C66-4F23-A927-FBBFD9457D6E}" dt="2023-05-02T08:21:40.612" v="15" actId="700"/>
          <ac:spMkLst>
            <pc:docMk/>
            <pc:sldMk cId="2245284439" sldId="331"/>
            <ac:spMk id="14" creationId="{F6ED1360-14DB-B17F-89E0-E41043E24059}"/>
          </ac:spMkLst>
        </pc:spChg>
      </pc:sldChg>
      <pc:sldChg chg="delSp modSp mod">
        <pc:chgData name="Philip Dehn Søgaard" userId="9ad637eb-c051-40a8-a31b-cd4e555136be" providerId="ADAL" clId="{5B6976A5-4C66-4F23-A927-FBBFD9457D6E}" dt="2023-05-02T08:24:37.992" v="52" actId="478"/>
        <pc:sldMkLst>
          <pc:docMk/>
          <pc:sldMk cId="1955605233" sldId="333"/>
        </pc:sldMkLst>
        <pc:spChg chg="del mod">
          <ac:chgData name="Philip Dehn Søgaard" userId="9ad637eb-c051-40a8-a31b-cd4e555136be" providerId="ADAL" clId="{5B6976A5-4C66-4F23-A927-FBBFD9457D6E}" dt="2023-05-02T08:24:37.992" v="52" actId="478"/>
          <ac:spMkLst>
            <pc:docMk/>
            <pc:sldMk cId="1955605233" sldId="333"/>
            <ac:spMk id="4" creationId="{56F7B0B4-6919-64EA-F185-E5A325046F4D}"/>
          </ac:spMkLst>
        </pc:spChg>
      </pc:sldChg>
      <pc:sldChg chg="delSp modSp mod">
        <pc:chgData name="Philip Dehn Søgaard" userId="9ad637eb-c051-40a8-a31b-cd4e555136be" providerId="ADAL" clId="{5B6976A5-4C66-4F23-A927-FBBFD9457D6E}" dt="2023-05-02T08:25:26.701" v="53" actId="478"/>
        <pc:sldMkLst>
          <pc:docMk/>
          <pc:sldMk cId="3600593532" sldId="344"/>
        </pc:sldMkLst>
        <pc:spChg chg="del mod">
          <ac:chgData name="Philip Dehn Søgaard" userId="9ad637eb-c051-40a8-a31b-cd4e555136be" providerId="ADAL" clId="{5B6976A5-4C66-4F23-A927-FBBFD9457D6E}" dt="2023-05-02T08:25:26.701" v="53" actId="478"/>
          <ac:spMkLst>
            <pc:docMk/>
            <pc:sldMk cId="3600593532" sldId="344"/>
            <ac:spMk id="4" creationId="{14B3F4DD-B829-2345-7D62-5C419B2D01A9}"/>
          </ac:spMkLst>
        </pc:spChg>
      </pc:sldChg>
      <pc:sldChg chg="modSp">
        <pc:chgData name="Philip Dehn Søgaard" userId="9ad637eb-c051-40a8-a31b-cd4e555136be" providerId="ADAL" clId="{5B6976A5-4C66-4F23-A927-FBBFD9457D6E}" dt="2023-05-02T08:23:03.845" v="34"/>
        <pc:sldMkLst>
          <pc:docMk/>
          <pc:sldMk cId="3728069000" sldId="345"/>
        </pc:sldMkLst>
        <pc:spChg chg="mod">
          <ac:chgData name="Philip Dehn Søgaard" userId="9ad637eb-c051-40a8-a31b-cd4e555136be" providerId="ADAL" clId="{5B6976A5-4C66-4F23-A927-FBBFD9457D6E}" dt="2023-05-02T08:23:03.845" v="34"/>
          <ac:spMkLst>
            <pc:docMk/>
            <pc:sldMk cId="3728069000" sldId="345"/>
            <ac:spMk id="7" creationId="{D635DEB3-69D9-4E4A-6E75-F56CCBE03950}"/>
          </ac:spMkLst>
        </pc:spChg>
      </pc:sldChg>
      <pc:sldChg chg="addSp modSp mod modClrScheme chgLayout">
        <pc:chgData name="Philip Dehn Søgaard" userId="9ad637eb-c051-40a8-a31b-cd4e555136be" providerId="ADAL" clId="{5B6976A5-4C66-4F23-A927-FBBFD9457D6E}" dt="2023-05-02T08:25:37.772" v="55"/>
        <pc:sldMkLst>
          <pc:docMk/>
          <pc:sldMk cId="1417442436" sldId="346"/>
        </pc:sldMkLst>
        <pc:spChg chg="add mod">
          <ac:chgData name="Philip Dehn Søgaard" userId="9ad637eb-c051-40a8-a31b-cd4e555136be" providerId="ADAL" clId="{5B6976A5-4C66-4F23-A927-FBBFD9457D6E}" dt="2023-05-02T08:25:37.772" v="55"/>
          <ac:spMkLst>
            <pc:docMk/>
            <pc:sldMk cId="1417442436" sldId="346"/>
            <ac:spMk id="2" creationId="{B9DD7BF5-BEBC-3B11-DEFE-C8A0223ADD38}"/>
          </ac:spMkLst>
        </pc:spChg>
        <pc:spChg chg="mod ord">
          <ac:chgData name="Philip Dehn Søgaard" userId="9ad637eb-c051-40a8-a31b-cd4e555136be" providerId="ADAL" clId="{5B6976A5-4C66-4F23-A927-FBBFD9457D6E}" dt="2023-05-02T08:21:05.090" v="14" actId="700"/>
          <ac:spMkLst>
            <pc:docMk/>
            <pc:sldMk cId="1417442436" sldId="346"/>
            <ac:spMk id="6" creationId="{451CFE37-E745-4778-0B8F-EFBB9E7C305C}"/>
          </ac:spMkLst>
        </pc:spChg>
        <pc:spChg chg="mod ord">
          <ac:chgData name="Philip Dehn Søgaard" userId="9ad637eb-c051-40a8-a31b-cd4e555136be" providerId="ADAL" clId="{5B6976A5-4C66-4F23-A927-FBBFD9457D6E}" dt="2023-05-02T08:21:05.090" v="14" actId="700"/>
          <ac:spMkLst>
            <pc:docMk/>
            <pc:sldMk cId="1417442436" sldId="346"/>
            <ac:spMk id="14" creationId="{F6ED1360-14DB-B17F-89E0-E41043E24059}"/>
          </ac:spMkLst>
        </pc:spChg>
      </pc:sldChg>
      <pc:sldChg chg="modSp">
        <pc:chgData name="Philip Dehn Søgaard" userId="9ad637eb-c051-40a8-a31b-cd4e555136be" providerId="ADAL" clId="{5B6976A5-4C66-4F23-A927-FBBFD9457D6E}" dt="2023-05-02T08:22:15.715" v="23"/>
        <pc:sldMkLst>
          <pc:docMk/>
          <pc:sldMk cId="2664787429" sldId="350"/>
        </pc:sldMkLst>
        <pc:spChg chg="mod">
          <ac:chgData name="Philip Dehn Søgaard" userId="9ad637eb-c051-40a8-a31b-cd4e555136be" providerId="ADAL" clId="{5B6976A5-4C66-4F23-A927-FBBFD9457D6E}" dt="2023-05-02T08:22:15.715" v="23"/>
          <ac:spMkLst>
            <pc:docMk/>
            <pc:sldMk cId="2664787429" sldId="350"/>
            <ac:spMk id="4" creationId="{CDEF621B-6343-EF6B-3806-19B855505257}"/>
          </ac:spMkLst>
        </pc:spChg>
      </pc:sldChg>
      <pc:sldMasterChg chg="delSp mod addSldLayout delSldLayout modSldLayout">
        <pc:chgData name="Philip Dehn Søgaard" userId="9ad637eb-c051-40a8-a31b-cd4e555136be" providerId="ADAL" clId="{5B6976A5-4C66-4F23-A927-FBBFD9457D6E}" dt="2023-05-02T08:23:43.920" v="48" actId="2696"/>
        <pc:sldMasterMkLst>
          <pc:docMk/>
          <pc:sldMasterMk cId="4233440836" sldId="2147483648"/>
        </pc:sldMasterMkLst>
        <pc:picChg chg="del">
          <ac:chgData name="Philip Dehn Søgaard" userId="9ad637eb-c051-40a8-a31b-cd4e555136be" providerId="ADAL" clId="{5B6976A5-4C66-4F23-A927-FBBFD9457D6E}" dt="2023-05-02T08:19:53.900" v="2" actId="478"/>
          <ac:picMkLst>
            <pc:docMk/>
            <pc:sldMasterMk cId="4233440836" sldId="2147483648"/>
            <ac:picMk id="10" creationId="{212C63FB-6E7C-8487-C90A-1E6BAAE14D27}"/>
          </ac:picMkLst>
        </pc:picChg>
        <pc:sldLayoutChg chg="delSp mod">
          <pc:chgData name="Philip Dehn Søgaard" userId="9ad637eb-c051-40a8-a31b-cd4e555136be" providerId="ADAL" clId="{5B6976A5-4C66-4F23-A927-FBBFD9457D6E}" dt="2023-05-02T08:19:48.991" v="1" actId="478"/>
          <pc:sldLayoutMkLst>
            <pc:docMk/>
            <pc:sldMasterMk cId="4233440836" sldId="2147483648"/>
            <pc:sldLayoutMk cId="126609076" sldId="2147483649"/>
          </pc:sldLayoutMkLst>
          <pc:picChg chg="del">
            <ac:chgData name="Philip Dehn Søgaard" userId="9ad637eb-c051-40a8-a31b-cd4e555136be" providerId="ADAL" clId="{5B6976A5-4C66-4F23-A927-FBBFD9457D6E}" dt="2023-05-02T08:19:47.058" v="0" actId="478"/>
            <ac:picMkLst>
              <pc:docMk/>
              <pc:sldMasterMk cId="4233440836" sldId="2147483648"/>
              <pc:sldLayoutMk cId="126609076" sldId="2147483649"/>
              <ac:picMk id="12" creationId="{BBF8A6EA-ED17-60BB-B3BD-583A05B689F5}"/>
            </ac:picMkLst>
          </pc:picChg>
          <pc:picChg chg="del">
            <ac:chgData name="Philip Dehn Søgaard" userId="9ad637eb-c051-40a8-a31b-cd4e555136be" providerId="ADAL" clId="{5B6976A5-4C66-4F23-A927-FBBFD9457D6E}" dt="2023-05-02T08:19:48.991" v="1" actId="478"/>
            <ac:picMkLst>
              <pc:docMk/>
              <pc:sldMasterMk cId="4233440836" sldId="2147483648"/>
              <pc:sldLayoutMk cId="126609076" sldId="2147483649"/>
              <ac:picMk id="15" creationId="{E5C42B0A-9AC8-46A4-9865-27F08D9B7EA2}"/>
            </ac:picMkLst>
          </pc:picChg>
        </pc:sldLayoutChg>
        <pc:sldLayoutChg chg="delSp mod">
          <pc:chgData name="Philip Dehn Søgaard" userId="9ad637eb-c051-40a8-a31b-cd4e555136be" providerId="ADAL" clId="{5B6976A5-4C66-4F23-A927-FBBFD9457D6E}" dt="2023-05-02T08:20:05.344" v="8" actId="478"/>
          <pc:sldLayoutMkLst>
            <pc:docMk/>
            <pc:sldMasterMk cId="4233440836" sldId="2147483648"/>
            <pc:sldLayoutMk cId="2620476175" sldId="2147483665"/>
          </pc:sldLayoutMkLst>
          <pc:picChg chg="del">
            <ac:chgData name="Philip Dehn Søgaard" userId="9ad637eb-c051-40a8-a31b-cd4e555136be" providerId="ADAL" clId="{5B6976A5-4C66-4F23-A927-FBBFD9457D6E}" dt="2023-05-02T08:20:05.344" v="8" actId="478"/>
            <ac:picMkLst>
              <pc:docMk/>
              <pc:sldMasterMk cId="4233440836" sldId="2147483648"/>
              <pc:sldLayoutMk cId="2620476175" sldId="2147483665"/>
              <ac:picMk id="7" creationId="{E4DEEEC3-9D05-8E58-9C88-D86354C9BE4F}"/>
            </ac:picMkLst>
          </pc:picChg>
        </pc:sldLayoutChg>
        <pc:sldLayoutChg chg="delSp mod">
          <pc:chgData name="Philip Dehn Søgaard" userId="9ad637eb-c051-40a8-a31b-cd4e555136be" providerId="ADAL" clId="{5B6976A5-4C66-4F23-A927-FBBFD9457D6E}" dt="2023-05-02T08:20:06.600" v="9" actId="478"/>
          <pc:sldLayoutMkLst>
            <pc:docMk/>
            <pc:sldMasterMk cId="4233440836" sldId="2147483648"/>
            <pc:sldLayoutMk cId="2832343181" sldId="2147483666"/>
          </pc:sldLayoutMkLst>
          <pc:picChg chg="del">
            <ac:chgData name="Philip Dehn Søgaard" userId="9ad637eb-c051-40a8-a31b-cd4e555136be" providerId="ADAL" clId="{5B6976A5-4C66-4F23-A927-FBBFD9457D6E}" dt="2023-05-02T08:20:06.600" v="9" actId="478"/>
            <ac:picMkLst>
              <pc:docMk/>
              <pc:sldMasterMk cId="4233440836" sldId="2147483648"/>
              <pc:sldLayoutMk cId="2832343181" sldId="2147483666"/>
              <ac:picMk id="7" creationId="{5236D061-EAE5-1E95-AE94-AB1241D744AA}"/>
            </ac:picMkLst>
          </pc:picChg>
        </pc:sldLayoutChg>
        <pc:sldLayoutChg chg="delSp mod">
          <pc:chgData name="Philip Dehn Søgaard" userId="9ad637eb-c051-40a8-a31b-cd4e555136be" providerId="ADAL" clId="{5B6976A5-4C66-4F23-A927-FBBFD9457D6E}" dt="2023-05-02T08:19:57.267" v="3" actId="478"/>
          <pc:sldLayoutMkLst>
            <pc:docMk/>
            <pc:sldMasterMk cId="4233440836" sldId="2147483648"/>
            <pc:sldLayoutMk cId="486968369" sldId="2147483672"/>
          </pc:sldLayoutMkLst>
          <pc:picChg chg="del">
            <ac:chgData name="Philip Dehn Søgaard" userId="9ad637eb-c051-40a8-a31b-cd4e555136be" providerId="ADAL" clId="{5B6976A5-4C66-4F23-A927-FBBFD9457D6E}" dt="2023-05-02T08:19:57.267" v="3" actId="478"/>
            <ac:picMkLst>
              <pc:docMk/>
              <pc:sldMasterMk cId="4233440836" sldId="2147483648"/>
              <pc:sldLayoutMk cId="486968369" sldId="2147483672"/>
              <ac:picMk id="6" creationId="{50A76803-4EF9-F56F-3774-F3971A5671E3}"/>
            </ac:picMkLst>
          </pc:picChg>
        </pc:sldLayoutChg>
        <pc:sldLayoutChg chg="addSp delSp add del mod">
          <pc:chgData name="Philip Dehn Søgaard" userId="9ad637eb-c051-40a8-a31b-cd4e555136be" providerId="ADAL" clId="{5B6976A5-4C66-4F23-A927-FBBFD9457D6E}" dt="2023-05-02T08:23:43.885" v="47" actId="2696"/>
          <pc:sldLayoutMkLst>
            <pc:docMk/>
            <pc:sldMasterMk cId="4233440836" sldId="2147483648"/>
            <pc:sldLayoutMk cId="845662827" sldId="2147483674"/>
          </pc:sldLayoutMkLst>
          <pc:picChg chg="add del">
            <ac:chgData name="Philip Dehn Søgaard" userId="9ad637eb-c051-40a8-a31b-cd4e555136be" providerId="ADAL" clId="{5B6976A5-4C66-4F23-A927-FBBFD9457D6E}" dt="2023-05-02T08:22:05.560" v="18" actId="478"/>
            <ac:picMkLst>
              <pc:docMk/>
              <pc:sldMasterMk cId="4233440836" sldId="2147483648"/>
              <pc:sldLayoutMk cId="845662827" sldId="2147483674"/>
              <ac:picMk id="5" creationId="{3C7CBFC8-F1FC-788E-B525-BF16440D31A7}"/>
            </ac:picMkLst>
          </pc:picChg>
        </pc:sldLayoutChg>
        <pc:sldLayoutChg chg="delSp mod">
          <pc:chgData name="Philip Dehn Søgaard" userId="9ad637eb-c051-40a8-a31b-cd4e555136be" providerId="ADAL" clId="{5B6976A5-4C66-4F23-A927-FBBFD9457D6E}" dt="2023-05-02T08:19:58.615" v="4" actId="478"/>
          <pc:sldLayoutMkLst>
            <pc:docMk/>
            <pc:sldMasterMk cId="4233440836" sldId="2147483648"/>
            <pc:sldLayoutMk cId="439944698" sldId="2147483675"/>
          </pc:sldLayoutMkLst>
          <pc:picChg chg="del">
            <ac:chgData name="Philip Dehn Søgaard" userId="9ad637eb-c051-40a8-a31b-cd4e555136be" providerId="ADAL" clId="{5B6976A5-4C66-4F23-A927-FBBFD9457D6E}" dt="2023-05-02T08:19:58.615" v="4" actId="478"/>
            <ac:picMkLst>
              <pc:docMk/>
              <pc:sldMasterMk cId="4233440836" sldId="2147483648"/>
              <pc:sldLayoutMk cId="439944698" sldId="2147483675"/>
              <ac:picMk id="7" creationId="{E4DEEEC3-9D05-8E58-9C88-D86354C9BE4F}"/>
            </ac:picMkLst>
          </pc:picChg>
        </pc:sldLayoutChg>
        <pc:sldLayoutChg chg="delSp mod">
          <pc:chgData name="Philip Dehn Søgaard" userId="9ad637eb-c051-40a8-a31b-cd4e555136be" providerId="ADAL" clId="{5B6976A5-4C66-4F23-A927-FBBFD9457D6E}" dt="2023-05-02T08:19:59.494" v="5" actId="478"/>
          <pc:sldLayoutMkLst>
            <pc:docMk/>
            <pc:sldMasterMk cId="4233440836" sldId="2147483648"/>
            <pc:sldLayoutMk cId="1202100222" sldId="2147483676"/>
          </pc:sldLayoutMkLst>
          <pc:picChg chg="del">
            <ac:chgData name="Philip Dehn Søgaard" userId="9ad637eb-c051-40a8-a31b-cd4e555136be" providerId="ADAL" clId="{5B6976A5-4C66-4F23-A927-FBBFD9457D6E}" dt="2023-05-02T08:19:59.494" v="5" actId="478"/>
            <ac:picMkLst>
              <pc:docMk/>
              <pc:sldMasterMk cId="4233440836" sldId="2147483648"/>
              <pc:sldLayoutMk cId="1202100222" sldId="2147483676"/>
              <ac:picMk id="7" creationId="{5236D061-EAE5-1E95-AE94-AB1241D744AA}"/>
            </ac:picMkLst>
          </pc:picChg>
        </pc:sldLayoutChg>
        <pc:sldLayoutChg chg="delSp mod">
          <pc:chgData name="Philip Dehn Søgaard" userId="9ad637eb-c051-40a8-a31b-cd4e555136be" providerId="ADAL" clId="{5B6976A5-4C66-4F23-A927-FBBFD9457D6E}" dt="2023-05-02T08:20:00.370" v="6" actId="478"/>
          <pc:sldLayoutMkLst>
            <pc:docMk/>
            <pc:sldMasterMk cId="4233440836" sldId="2147483648"/>
            <pc:sldLayoutMk cId="2948880607" sldId="2147483677"/>
          </pc:sldLayoutMkLst>
          <pc:picChg chg="del">
            <ac:chgData name="Philip Dehn Søgaard" userId="9ad637eb-c051-40a8-a31b-cd4e555136be" providerId="ADAL" clId="{5B6976A5-4C66-4F23-A927-FBBFD9457D6E}" dt="2023-05-02T08:20:00.370" v="6" actId="478"/>
            <ac:picMkLst>
              <pc:docMk/>
              <pc:sldMasterMk cId="4233440836" sldId="2147483648"/>
              <pc:sldLayoutMk cId="2948880607" sldId="2147483677"/>
              <ac:picMk id="5" creationId="{3C7CBFC8-F1FC-788E-B525-BF16440D31A7}"/>
            </ac:picMkLst>
          </pc:picChg>
        </pc:sldLayoutChg>
        <pc:sldLayoutChg chg="delSp mod">
          <pc:chgData name="Philip Dehn Søgaard" userId="9ad637eb-c051-40a8-a31b-cd4e555136be" providerId="ADAL" clId="{5B6976A5-4C66-4F23-A927-FBBFD9457D6E}" dt="2023-05-02T08:20:01.198" v="7" actId="478"/>
          <pc:sldLayoutMkLst>
            <pc:docMk/>
            <pc:sldMasterMk cId="4233440836" sldId="2147483648"/>
            <pc:sldLayoutMk cId="1672236148" sldId="2147483681"/>
          </pc:sldLayoutMkLst>
          <pc:picChg chg="del">
            <ac:chgData name="Philip Dehn Søgaard" userId="9ad637eb-c051-40a8-a31b-cd4e555136be" providerId="ADAL" clId="{5B6976A5-4C66-4F23-A927-FBBFD9457D6E}" dt="2023-05-02T08:20:01.198" v="7" actId="478"/>
            <ac:picMkLst>
              <pc:docMk/>
              <pc:sldMasterMk cId="4233440836" sldId="2147483648"/>
              <pc:sldLayoutMk cId="1672236148" sldId="2147483681"/>
              <ac:picMk id="2" creationId="{0810D31A-452D-F52B-0BDB-5A0364BFE253}"/>
            </ac:picMkLst>
          </pc:picChg>
        </pc:sldLayoutChg>
        <pc:sldLayoutChg chg="delSp add del mod">
          <pc:chgData name="Philip Dehn Søgaard" userId="9ad637eb-c051-40a8-a31b-cd4e555136be" providerId="ADAL" clId="{5B6976A5-4C66-4F23-A927-FBBFD9457D6E}" dt="2023-05-02T08:23:43.920" v="48" actId="2696"/>
          <pc:sldLayoutMkLst>
            <pc:docMk/>
            <pc:sldMasterMk cId="4233440836" sldId="2147483648"/>
            <pc:sldLayoutMk cId="888534446" sldId="2147483683"/>
          </pc:sldLayoutMkLst>
          <pc:picChg chg="del">
            <ac:chgData name="Philip Dehn Søgaard" userId="9ad637eb-c051-40a8-a31b-cd4e555136be" providerId="ADAL" clId="{5B6976A5-4C66-4F23-A927-FBBFD9457D6E}" dt="2023-05-02T08:22:07.341" v="19" actId="478"/>
            <ac:picMkLst>
              <pc:docMk/>
              <pc:sldMasterMk cId="4233440836" sldId="2147483648"/>
              <pc:sldLayoutMk cId="888534446" sldId="2147483683"/>
              <ac:picMk id="2" creationId="{0810D31A-452D-F52B-0BDB-5A0364BFE253}"/>
            </ac:picMkLst>
          </pc:picChg>
        </pc:sldLayoutChg>
        <pc:sldLayoutChg chg="del">
          <pc:chgData name="Philip Dehn Søgaard" userId="9ad637eb-c051-40a8-a31b-cd4e555136be" providerId="ADAL" clId="{5B6976A5-4C66-4F23-A927-FBBFD9457D6E}" dt="2023-05-02T08:22:33.360" v="24" actId="2696"/>
          <pc:sldLayoutMkLst>
            <pc:docMk/>
            <pc:sldMasterMk cId="4233440836" sldId="2147483648"/>
            <pc:sldLayoutMk cId="2289584871" sldId="2147483685"/>
          </pc:sldLayoutMkLst>
        </pc:sldLayoutChg>
        <pc:sldLayoutChg chg="del">
          <pc:chgData name="Philip Dehn Søgaard" userId="9ad637eb-c051-40a8-a31b-cd4e555136be" providerId="ADAL" clId="{5B6976A5-4C66-4F23-A927-FBBFD9457D6E}" dt="2023-05-02T08:22:35.647" v="25" actId="2696"/>
          <pc:sldLayoutMkLst>
            <pc:docMk/>
            <pc:sldMasterMk cId="4233440836" sldId="2147483648"/>
            <pc:sldLayoutMk cId="1951783478" sldId="2147483686"/>
          </pc:sldLayoutMkLst>
        </pc:sldLayoutChg>
        <pc:sldLayoutChg chg="del">
          <pc:chgData name="Philip Dehn Søgaard" userId="9ad637eb-c051-40a8-a31b-cd4e555136be" providerId="ADAL" clId="{5B6976A5-4C66-4F23-A927-FBBFD9457D6E}" dt="2023-05-02T08:22:39.333" v="26" actId="2696"/>
          <pc:sldLayoutMkLst>
            <pc:docMk/>
            <pc:sldMasterMk cId="4233440836" sldId="2147483648"/>
            <pc:sldLayoutMk cId="3206594453" sldId="2147483687"/>
          </pc:sldLayoutMkLst>
        </pc:sldLayoutChg>
        <pc:sldLayoutChg chg="del">
          <pc:chgData name="Philip Dehn Søgaard" userId="9ad637eb-c051-40a8-a31b-cd4e555136be" providerId="ADAL" clId="{5B6976A5-4C66-4F23-A927-FBBFD9457D6E}" dt="2023-05-02T08:22:43.300" v="27" actId="2696"/>
          <pc:sldLayoutMkLst>
            <pc:docMk/>
            <pc:sldMasterMk cId="4233440836" sldId="2147483648"/>
            <pc:sldLayoutMk cId="2749956792" sldId="2147483690"/>
          </pc:sldLayoutMkLst>
        </pc:sldLayoutChg>
        <pc:sldLayoutChg chg="del">
          <pc:chgData name="Philip Dehn Søgaard" userId="9ad637eb-c051-40a8-a31b-cd4e555136be" providerId="ADAL" clId="{5B6976A5-4C66-4F23-A927-FBBFD9457D6E}" dt="2023-05-02T08:22:46.362" v="28" actId="2696"/>
          <pc:sldLayoutMkLst>
            <pc:docMk/>
            <pc:sldMasterMk cId="4233440836" sldId="2147483648"/>
            <pc:sldLayoutMk cId="1410929554" sldId="2147483691"/>
          </pc:sldLayoutMkLst>
        </pc:sldLayoutChg>
        <pc:sldLayoutChg chg="del">
          <pc:chgData name="Philip Dehn Søgaard" userId="9ad637eb-c051-40a8-a31b-cd4e555136be" providerId="ADAL" clId="{5B6976A5-4C66-4F23-A927-FBBFD9457D6E}" dt="2023-05-02T08:22:48.793" v="29" actId="2696"/>
          <pc:sldLayoutMkLst>
            <pc:docMk/>
            <pc:sldMasterMk cId="4233440836" sldId="2147483648"/>
            <pc:sldLayoutMk cId="2981186372" sldId="2147483694"/>
          </pc:sldLayoutMkLst>
        </pc:sldLayoutChg>
        <pc:sldLayoutChg chg="del">
          <pc:chgData name="Philip Dehn Søgaard" userId="9ad637eb-c051-40a8-a31b-cd4e555136be" providerId="ADAL" clId="{5B6976A5-4C66-4F23-A927-FBBFD9457D6E}" dt="2023-05-02T08:22:51.741" v="30" actId="2696"/>
          <pc:sldLayoutMkLst>
            <pc:docMk/>
            <pc:sldMasterMk cId="4233440836" sldId="2147483648"/>
            <pc:sldLayoutMk cId="1723035573" sldId="2147483695"/>
          </pc:sldLayoutMkLst>
        </pc:sldLayoutChg>
        <pc:sldLayoutChg chg="del">
          <pc:chgData name="Philip Dehn Søgaard" userId="9ad637eb-c051-40a8-a31b-cd4e555136be" providerId="ADAL" clId="{5B6976A5-4C66-4F23-A927-FBBFD9457D6E}" dt="2023-05-02T08:22:55.282" v="31" actId="2696"/>
          <pc:sldLayoutMkLst>
            <pc:docMk/>
            <pc:sldMasterMk cId="4233440836" sldId="2147483648"/>
            <pc:sldLayoutMk cId="2420757061" sldId="2147483698"/>
          </pc:sldLayoutMkLst>
        </pc:sldLayoutChg>
        <pc:sldLayoutChg chg="del">
          <pc:chgData name="Philip Dehn Søgaard" userId="9ad637eb-c051-40a8-a31b-cd4e555136be" providerId="ADAL" clId="{5B6976A5-4C66-4F23-A927-FBBFD9457D6E}" dt="2023-05-02T08:22:58.085" v="32" actId="2696"/>
          <pc:sldLayoutMkLst>
            <pc:docMk/>
            <pc:sldMasterMk cId="4233440836" sldId="2147483648"/>
            <pc:sldLayoutMk cId="1152918265" sldId="2147483699"/>
          </pc:sldLayoutMkLst>
        </pc:sldLayoutChg>
        <pc:sldLayoutChg chg="del">
          <pc:chgData name="Philip Dehn Søgaard" userId="9ad637eb-c051-40a8-a31b-cd4e555136be" providerId="ADAL" clId="{5B6976A5-4C66-4F23-A927-FBBFD9457D6E}" dt="2023-05-02T08:23:00.629" v="33" actId="2696"/>
          <pc:sldLayoutMkLst>
            <pc:docMk/>
            <pc:sldMasterMk cId="4233440836" sldId="2147483648"/>
            <pc:sldLayoutMk cId="1510545128" sldId="2147483702"/>
          </pc:sldLayoutMkLst>
        </pc:sldLayoutChg>
        <pc:sldLayoutChg chg="del">
          <pc:chgData name="Philip Dehn Søgaard" userId="9ad637eb-c051-40a8-a31b-cd4e555136be" providerId="ADAL" clId="{5B6976A5-4C66-4F23-A927-FBBFD9457D6E}" dt="2023-05-02T08:23:17.696" v="41" actId="2696"/>
          <pc:sldLayoutMkLst>
            <pc:docMk/>
            <pc:sldMasterMk cId="4233440836" sldId="2147483648"/>
            <pc:sldLayoutMk cId="899962844" sldId="2147483704"/>
          </pc:sldLayoutMkLst>
        </pc:sldLayoutChg>
        <pc:sldLayoutChg chg="del">
          <pc:chgData name="Philip Dehn Søgaard" userId="9ad637eb-c051-40a8-a31b-cd4e555136be" providerId="ADAL" clId="{5B6976A5-4C66-4F23-A927-FBBFD9457D6E}" dt="2023-05-02T08:23:17.702" v="42" actId="2696"/>
          <pc:sldLayoutMkLst>
            <pc:docMk/>
            <pc:sldMasterMk cId="4233440836" sldId="2147483648"/>
            <pc:sldLayoutMk cId="878759905" sldId="2147483705"/>
          </pc:sldLayoutMkLst>
        </pc:sldLayoutChg>
        <pc:sldLayoutChg chg="del">
          <pc:chgData name="Philip Dehn Søgaard" userId="9ad637eb-c051-40a8-a31b-cd4e555136be" providerId="ADAL" clId="{5B6976A5-4C66-4F23-A927-FBBFD9457D6E}" dt="2023-05-02T08:23:17.717" v="43" actId="2696"/>
          <pc:sldLayoutMkLst>
            <pc:docMk/>
            <pc:sldMasterMk cId="4233440836" sldId="2147483648"/>
            <pc:sldLayoutMk cId="1811467182" sldId="2147483706"/>
          </pc:sldLayoutMkLst>
        </pc:sldLayoutChg>
        <pc:sldLayoutChg chg="del">
          <pc:chgData name="Philip Dehn Søgaard" userId="9ad637eb-c051-40a8-a31b-cd4e555136be" providerId="ADAL" clId="{5B6976A5-4C66-4F23-A927-FBBFD9457D6E}" dt="2023-05-02T08:23:17.724" v="44" actId="2696"/>
          <pc:sldLayoutMkLst>
            <pc:docMk/>
            <pc:sldMasterMk cId="4233440836" sldId="2147483648"/>
            <pc:sldLayoutMk cId="4083023322" sldId="2147483709"/>
          </pc:sldLayoutMkLst>
        </pc:sldLayoutChg>
        <pc:sldLayoutChg chg="del">
          <pc:chgData name="Philip Dehn Søgaard" userId="9ad637eb-c051-40a8-a31b-cd4e555136be" providerId="ADAL" clId="{5B6976A5-4C66-4F23-A927-FBBFD9457D6E}" dt="2023-05-02T08:23:10.701" v="36" actId="2696"/>
          <pc:sldLayoutMkLst>
            <pc:docMk/>
            <pc:sldMasterMk cId="4233440836" sldId="2147483648"/>
            <pc:sldLayoutMk cId="4198067643" sldId="2147483710"/>
          </pc:sldLayoutMkLst>
        </pc:sldLayoutChg>
        <pc:sldLayoutChg chg="del">
          <pc:chgData name="Philip Dehn Søgaard" userId="9ad637eb-c051-40a8-a31b-cd4e555136be" providerId="ADAL" clId="{5B6976A5-4C66-4F23-A927-FBBFD9457D6E}" dt="2023-05-02T08:23:10.704" v="37" actId="2696"/>
          <pc:sldLayoutMkLst>
            <pc:docMk/>
            <pc:sldMasterMk cId="4233440836" sldId="2147483648"/>
            <pc:sldLayoutMk cId="3990022017" sldId="2147483713"/>
          </pc:sldLayoutMkLst>
        </pc:sldLayoutChg>
        <pc:sldLayoutChg chg="del">
          <pc:chgData name="Philip Dehn Søgaard" userId="9ad637eb-c051-40a8-a31b-cd4e555136be" providerId="ADAL" clId="{5B6976A5-4C66-4F23-A927-FBBFD9457D6E}" dt="2023-05-02T08:23:10.706" v="38" actId="2696"/>
          <pc:sldLayoutMkLst>
            <pc:docMk/>
            <pc:sldMasterMk cId="4233440836" sldId="2147483648"/>
            <pc:sldLayoutMk cId="686340079" sldId="2147483714"/>
          </pc:sldLayoutMkLst>
        </pc:sldLayoutChg>
        <pc:sldLayoutChg chg="del">
          <pc:chgData name="Philip Dehn Søgaard" userId="9ad637eb-c051-40a8-a31b-cd4e555136be" providerId="ADAL" clId="{5B6976A5-4C66-4F23-A927-FBBFD9457D6E}" dt="2023-05-02T08:23:10.709" v="39" actId="2696"/>
          <pc:sldLayoutMkLst>
            <pc:docMk/>
            <pc:sldMasterMk cId="4233440836" sldId="2147483648"/>
            <pc:sldLayoutMk cId="4122404670" sldId="2147483717"/>
          </pc:sldLayoutMkLst>
        </pc:sldLayoutChg>
        <pc:sldLayoutChg chg="del">
          <pc:chgData name="Philip Dehn Søgaard" userId="9ad637eb-c051-40a8-a31b-cd4e555136be" providerId="ADAL" clId="{5B6976A5-4C66-4F23-A927-FBBFD9457D6E}" dt="2023-05-02T08:23:10.714" v="40" actId="2696"/>
          <pc:sldLayoutMkLst>
            <pc:docMk/>
            <pc:sldMasterMk cId="4233440836" sldId="2147483648"/>
            <pc:sldLayoutMk cId="861889626" sldId="2147483718"/>
          </pc:sldLayoutMkLst>
        </pc:sldLayoutChg>
        <pc:sldLayoutChg chg="del">
          <pc:chgData name="Philip Dehn Søgaard" userId="9ad637eb-c051-40a8-a31b-cd4e555136be" providerId="ADAL" clId="{5B6976A5-4C66-4F23-A927-FBBFD9457D6E}" dt="2023-05-02T08:23:10.676" v="35" actId="2696"/>
          <pc:sldLayoutMkLst>
            <pc:docMk/>
            <pc:sldMasterMk cId="4233440836" sldId="2147483648"/>
            <pc:sldLayoutMk cId="1076207441" sldId="2147483721"/>
          </pc:sldLayoutMkLst>
        </pc:sldLayoutChg>
      </pc:sldMasterChg>
      <pc:sldMasterChg chg="addSp delSp mod modSldLayout">
        <pc:chgData name="Philip Dehn Søgaard" userId="9ad637eb-c051-40a8-a31b-cd4e555136be" providerId="ADAL" clId="{5B6976A5-4C66-4F23-A927-FBBFD9457D6E}" dt="2023-05-02T08:22:11.858" v="22" actId="478"/>
        <pc:sldMasterMkLst>
          <pc:docMk/>
          <pc:sldMasterMk cId="2519763029" sldId="2147483684"/>
        </pc:sldMasterMkLst>
        <pc:picChg chg="add del">
          <ac:chgData name="Philip Dehn Søgaard" userId="9ad637eb-c051-40a8-a31b-cd4e555136be" providerId="ADAL" clId="{5B6976A5-4C66-4F23-A927-FBBFD9457D6E}" dt="2023-05-02T08:22:08.475" v="20" actId="478"/>
          <ac:picMkLst>
            <pc:docMk/>
            <pc:sldMasterMk cId="2519763029" sldId="2147483684"/>
            <ac:picMk id="10" creationId="{212C63FB-6E7C-8487-C90A-1E6BAAE14D27}"/>
          </ac:picMkLst>
        </pc:picChg>
        <pc:sldLayoutChg chg="delSp modSp mod">
          <pc:chgData name="Philip Dehn Søgaard" userId="9ad637eb-c051-40a8-a31b-cd4e555136be" providerId="ADAL" clId="{5B6976A5-4C66-4F23-A927-FBBFD9457D6E}" dt="2023-05-02T08:22:11.858" v="22" actId="478"/>
          <pc:sldLayoutMkLst>
            <pc:docMk/>
            <pc:sldMasterMk cId="4233440836" sldId="2147483648"/>
            <pc:sldLayoutMk cId="2289584871" sldId="2147483685"/>
          </pc:sldLayoutMkLst>
          <pc:spChg chg="mod">
            <ac:chgData name="Philip Dehn Søgaard" userId="9ad637eb-c051-40a8-a31b-cd4e555136be" providerId="ADAL" clId="{5B6976A5-4C66-4F23-A927-FBBFD9457D6E}" dt="2023-05-02T08:22:10.684" v="21" actId="1036"/>
            <ac:spMkLst>
              <pc:docMk/>
              <pc:sldMasterMk cId="4233440836" sldId="2147483648"/>
              <pc:sldLayoutMk cId="2289584871" sldId="2147483685"/>
              <ac:spMk id="20" creationId="{1B7F919D-47C2-4C5D-9598-AD24652456A1}"/>
            </ac:spMkLst>
          </pc:spChg>
          <pc:picChg chg="del">
            <ac:chgData name="Philip Dehn Søgaard" userId="9ad637eb-c051-40a8-a31b-cd4e555136be" providerId="ADAL" clId="{5B6976A5-4C66-4F23-A927-FBBFD9457D6E}" dt="2023-05-02T08:22:11.858" v="22" actId="478"/>
            <ac:picMkLst>
              <pc:docMk/>
              <pc:sldMasterMk cId="4233440836" sldId="2147483648"/>
              <pc:sldLayoutMk cId="2289584871" sldId="2147483685"/>
              <ac:picMk id="12" creationId="{BBF8A6EA-ED17-60BB-B3BD-583A05B689F5}"/>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D7D14E-0CD2-3633-1DF0-33A705E05D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a:extLst>
              <a:ext uri="{FF2B5EF4-FFF2-40B4-BE49-F238E27FC236}">
                <a16:creationId xmlns:a16="http://schemas.microsoft.com/office/drawing/2014/main" id="{DB3EAFE1-C23C-FEC8-AE3C-2AA27A97722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F419DC-1F3F-4DD5-96B2-3840E11073DA}" type="datetimeFigureOut">
              <a:rPr lang="da-DK" smtClean="0"/>
              <a:t>04-05-2023</a:t>
            </a:fld>
            <a:endParaRPr lang="da-DK"/>
          </a:p>
        </p:txBody>
      </p:sp>
      <p:sp>
        <p:nvSpPr>
          <p:cNvPr id="4" name="Footer Placeholder 3">
            <a:extLst>
              <a:ext uri="{FF2B5EF4-FFF2-40B4-BE49-F238E27FC236}">
                <a16:creationId xmlns:a16="http://schemas.microsoft.com/office/drawing/2014/main" id="{E74110C4-FBCC-1E90-B5D5-737702D98D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Slide Number Placeholder 4">
            <a:extLst>
              <a:ext uri="{FF2B5EF4-FFF2-40B4-BE49-F238E27FC236}">
                <a16:creationId xmlns:a16="http://schemas.microsoft.com/office/drawing/2014/main" id="{1B039E70-B0FC-88BF-54E1-AD21AA2B1AD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2B34769-7AF9-4F56-8323-8A4A76BB67DE}" type="slidenum">
              <a:rPr lang="da-DK" smtClean="0"/>
              <a:t>‹#›</a:t>
            </a:fld>
            <a:endParaRPr lang="da-DK"/>
          </a:p>
        </p:txBody>
      </p:sp>
    </p:spTree>
    <p:extLst>
      <p:ext uri="{BB962C8B-B14F-4D97-AF65-F5344CB8AC3E}">
        <p14:creationId xmlns:p14="http://schemas.microsoft.com/office/powerpoint/2010/main" val="248139065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25E9C6-1B28-4C67-89BE-7C887F624A6D}" type="datetimeFigureOut">
              <a:rPr lang="da-DK" smtClean="0"/>
              <a:t>04-05-2023</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2D459A-F93A-48AE-9117-EBE96A950F1B}" type="slidenum">
              <a:rPr lang="da-DK" smtClean="0"/>
              <a:t>‹#›</a:t>
            </a:fld>
            <a:endParaRPr lang="da-DK"/>
          </a:p>
        </p:txBody>
      </p:sp>
    </p:spTree>
    <p:extLst>
      <p:ext uri="{BB962C8B-B14F-4D97-AF65-F5344CB8AC3E}">
        <p14:creationId xmlns:p14="http://schemas.microsoft.com/office/powerpoint/2010/main" val="368133931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1240360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1860036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1915194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2578926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441455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107129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3862788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1554311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1657137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502830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1169546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3154696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2993729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3495009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3129199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2828394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181172822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ED7681-A4B6-058E-BC16-0A19EA8D73C7}"/>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296" r="351" b="15625"/>
          <a:stretch/>
        </p:blipFill>
        <p:spPr>
          <a:xfrm>
            <a:off x="-3" y="0"/>
            <a:ext cx="12192001" cy="6858000"/>
          </a:xfrm>
          <a:prstGeom prst="rect">
            <a:avLst/>
          </a:prstGeom>
        </p:spPr>
      </p:pic>
      <p:sp>
        <p:nvSpPr>
          <p:cNvPr id="13" name="Rectangle 12">
            <a:extLst>
              <a:ext uri="{FF2B5EF4-FFF2-40B4-BE49-F238E27FC236}">
                <a16:creationId xmlns:a16="http://schemas.microsoft.com/office/drawing/2014/main" id="{2D5A5144-9A95-4A7D-B8FC-E652D9401C7C}"/>
              </a:ext>
            </a:extLst>
          </p:cNvPr>
          <p:cNvSpPr/>
          <p:nvPr userDrawn="1"/>
        </p:nvSpPr>
        <p:spPr>
          <a:xfrm>
            <a:off x="0" y="-1"/>
            <a:ext cx="12192000" cy="6857999"/>
          </a:xfrm>
          <a:prstGeom prst="rect">
            <a:avLst/>
          </a:prstGeom>
          <a:solidFill>
            <a:schemeClr val="accent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Rectangle 19">
            <a:extLst>
              <a:ext uri="{FF2B5EF4-FFF2-40B4-BE49-F238E27FC236}">
                <a16:creationId xmlns:a16="http://schemas.microsoft.com/office/drawing/2014/main" id="{1B7F919D-47C2-4C5D-9598-AD24652456A1}"/>
              </a:ext>
            </a:extLst>
          </p:cNvPr>
          <p:cNvSpPr/>
          <p:nvPr userDrawn="1"/>
        </p:nvSpPr>
        <p:spPr>
          <a:xfrm>
            <a:off x="-2" y="0"/>
            <a:ext cx="12192001" cy="6858000"/>
          </a:xfrm>
          <a:prstGeom prst="rect">
            <a:avLst/>
          </a:prstGeom>
          <a:gradFill flip="none" rotWithShape="1">
            <a:gsLst>
              <a:gs pos="100000">
                <a:schemeClr val="tx1">
                  <a:alpha val="24000"/>
                </a:schemeClr>
              </a:gs>
              <a:gs pos="100000">
                <a:schemeClr val="accent1">
                  <a:lumMod val="30000"/>
                  <a:lumOff val="7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ACBBC7DB-06E4-491F-9FD0-0B57591D7284}"/>
              </a:ext>
            </a:extLst>
          </p:cNvPr>
          <p:cNvSpPr>
            <a:spLocks noGrp="1"/>
          </p:cNvSpPr>
          <p:nvPr>
            <p:ph type="ctrTitle"/>
          </p:nvPr>
        </p:nvSpPr>
        <p:spPr>
          <a:xfrm>
            <a:off x="6290109" y="684879"/>
            <a:ext cx="5630032" cy="2387600"/>
          </a:xfrm>
        </p:spPr>
        <p:txBody>
          <a:bodyPr anchor="b">
            <a:normAutofit/>
          </a:bodyPr>
          <a:lstStyle>
            <a:lvl1pPr algn="l">
              <a:defRPr sz="4400">
                <a:solidFill>
                  <a:schemeClr val="bg1"/>
                </a:solidFill>
              </a:defRPr>
            </a:lvl1pPr>
          </a:lstStyle>
          <a:p>
            <a:r>
              <a:rPr lang="en-US"/>
              <a:t>Click to edit Master title style</a:t>
            </a:r>
            <a:endParaRPr lang="da-DK"/>
          </a:p>
        </p:txBody>
      </p:sp>
      <p:sp>
        <p:nvSpPr>
          <p:cNvPr id="3" name="Subtitle 2">
            <a:extLst>
              <a:ext uri="{FF2B5EF4-FFF2-40B4-BE49-F238E27FC236}">
                <a16:creationId xmlns:a16="http://schemas.microsoft.com/office/drawing/2014/main" id="{333F5FE8-ACB3-4D49-883B-B83420A9B34F}"/>
              </a:ext>
            </a:extLst>
          </p:cNvPr>
          <p:cNvSpPr>
            <a:spLocks noGrp="1"/>
          </p:cNvSpPr>
          <p:nvPr>
            <p:ph type="subTitle" idx="1"/>
          </p:nvPr>
        </p:nvSpPr>
        <p:spPr>
          <a:xfrm>
            <a:off x="6290108" y="3898127"/>
            <a:ext cx="5630033"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a:p>
        </p:txBody>
      </p:sp>
      <p:pic>
        <p:nvPicPr>
          <p:cNvPr id="14" name="Picture 13">
            <a:extLst>
              <a:ext uri="{FF2B5EF4-FFF2-40B4-BE49-F238E27FC236}">
                <a16:creationId xmlns:a16="http://schemas.microsoft.com/office/drawing/2014/main" id="{BD742C0A-D6AD-4889-8EE8-ED30E11780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6200000">
            <a:off x="887873" y="2729805"/>
            <a:ext cx="6858000" cy="1398390"/>
          </a:xfrm>
          <a:prstGeom prst="rect">
            <a:avLst/>
          </a:prstGeom>
        </p:spPr>
      </p:pic>
    </p:spTree>
    <p:extLst>
      <p:ext uri="{BB962C8B-B14F-4D97-AF65-F5344CB8AC3E}">
        <p14:creationId xmlns:p14="http://schemas.microsoft.com/office/powerpoint/2010/main" val="126609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950B1A-1228-4289-A65D-5837471D9669}"/>
              </a:ext>
            </a:extLst>
          </p:cNvPr>
          <p:cNvSpPr>
            <a:spLocks noGrp="1"/>
          </p:cNvSpPr>
          <p:nvPr>
            <p:ph idx="1"/>
          </p:nvPr>
        </p:nvSpPr>
        <p:spPr>
          <a:xfrm>
            <a:off x="838200" y="1730547"/>
            <a:ext cx="5348591" cy="234744"/>
          </a:xfrm>
        </p:spPr>
        <p:txBody>
          <a:bodyPr wrap="square">
            <a:spAutoFit/>
          </a:bodyPr>
          <a:lstStyle>
            <a:lvl1pPr marL="0" indent="0">
              <a:lnSpc>
                <a:spcPct val="120000"/>
              </a:lnSpc>
              <a:buFontTx/>
              <a:buNone/>
              <a:defRPr sz="1400"/>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US"/>
              <a:t>Click to edit Master text </a:t>
            </a:r>
            <a:endParaRPr lang="da-DK"/>
          </a:p>
        </p:txBody>
      </p:sp>
      <p:sp>
        <p:nvSpPr>
          <p:cNvPr id="78" name="Text Placeholder 77">
            <a:extLst>
              <a:ext uri="{FF2B5EF4-FFF2-40B4-BE49-F238E27FC236}">
                <a16:creationId xmlns:a16="http://schemas.microsoft.com/office/drawing/2014/main" id="{08208E0D-CCA2-44AE-9FFC-DB80493318E5}"/>
              </a:ext>
            </a:extLst>
          </p:cNvPr>
          <p:cNvSpPr>
            <a:spLocks noGrp="1"/>
          </p:cNvSpPr>
          <p:nvPr>
            <p:ph type="body" sz="quarter" idx="16"/>
          </p:nvPr>
        </p:nvSpPr>
        <p:spPr>
          <a:xfrm>
            <a:off x="838200" y="769938"/>
            <a:ext cx="5348591" cy="850900"/>
          </a:xfrm>
        </p:spPr>
        <p:txBody>
          <a:bodyPr>
            <a:noAutofit/>
          </a:bodyPr>
          <a:lstStyle>
            <a:lvl1pPr marL="0" indent="0">
              <a:buFontTx/>
              <a:buNone/>
              <a:defRPr sz="2800">
                <a:solidFill>
                  <a:schemeClr val="bg2"/>
                </a:solidFill>
              </a:defRPr>
            </a:lvl1pPr>
            <a:lvl2pPr marL="457200" indent="0">
              <a:buFontTx/>
              <a:buNone/>
              <a:defRPr sz="2400">
                <a:solidFill>
                  <a:schemeClr val="bg2"/>
                </a:solidFill>
              </a:defRPr>
            </a:lvl2pPr>
            <a:lvl3pPr marL="914400" indent="0">
              <a:buFontTx/>
              <a:buNone/>
              <a:defRPr sz="2400">
                <a:solidFill>
                  <a:schemeClr val="bg2"/>
                </a:solidFill>
              </a:defRPr>
            </a:lvl3pPr>
            <a:lvl4pPr marL="1371600" indent="0">
              <a:buFontTx/>
              <a:buNone/>
              <a:defRPr sz="2400">
                <a:solidFill>
                  <a:schemeClr val="bg2"/>
                </a:solidFill>
              </a:defRPr>
            </a:lvl4pPr>
            <a:lvl5pPr marL="1828800" indent="0">
              <a:buFontTx/>
              <a:buNone/>
              <a:defRPr sz="2400">
                <a:solidFill>
                  <a:schemeClr val="bg2"/>
                </a:solidFill>
              </a:defRPr>
            </a:lvl5pPr>
          </a:lstStyle>
          <a:p>
            <a:pPr lvl="0"/>
            <a:r>
              <a:rPr lang="en-US"/>
              <a:t>Click to edit Master </a:t>
            </a:r>
            <a:endParaRPr lang="da-DK"/>
          </a:p>
        </p:txBody>
      </p:sp>
      <p:sp>
        <p:nvSpPr>
          <p:cNvPr id="10" name="Footer Placeholder 3">
            <a:extLst>
              <a:ext uri="{FF2B5EF4-FFF2-40B4-BE49-F238E27FC236}">
                <a16:creationId xmlns:a16="http://schemas.microsoft.com/office/drawing/2014/main" id="{31EAB1FE-02ED-2D5E-B70F-19A744889C47}"/>
              </a:ext>
            </a:extLst>
          </p:cNvPr>
          <p:cNvSpPr>
            <a:spLocks noGrp="1"/>
          </p:cNvSpPr>
          <p:nvPr>
            <p:ph type="ftr" sz="quarter" idx="3"/>
          </p:nvPr>
        </p:nvSpPr>
        <p:spPr>
          <a:xfrm>
            <a:off x="228599" y="6303723"/>
            <a:ext cx="3803073" cy="544512"/>
          </a:xfrm>
          <a:prstGeom prst="rect">
            <a:avLst/>
          </a:prstGeom>
        </p:spPr>
        <p:txBody>
          <a:bodyPr vert="horz" lIns="0" tIns="0" rIns="0" bIns="0" rtlCol="0" anchor="ctr"/>
          <a:lstStyle>
            <a:lvl1pPr algn="ctr">
              <a:defRPr sz="1200">
                <a:solidFill>
                  <a:schemeClr val="tx1">
                    <a:tint val="75000"/>
                  </a:schemeClr>
                </a:solidFill>
              </a:defRPr>
            </a:lvl1pPr>
          </a:lstStyle>
          <a:p>
            <a:pPr algn="l">
              <a:defRPr/>
            </a:pPr>
            <a:r>
              <a:rPr lang="da-DK" sz="900">
                <a:solidFill>
                  <a:schemeClr val="bg2"/>
                </a:solidFill>
              </a:rPr>
              <a:t>Hvordan læses og valideres en EPD?</a:t>
            </a:r>
          </a:p>
          <a:p>
            <a:pPr algn="l">
              <a:defRPr/>
            </a:pPr>
            <a:r>
              <a:rPr lang="da-DK" sz="700">
                <a:solidFill>
                  <a:srgbClr val="797777"/>
                </a:solidFill>
              </a:rPr>
              <a:t>Maj 2023</a:t>
            </a:r>
          </a:p>
        </p:txBody>
      </p:sp>
    </p:spTree>
    <p:extLst>
      <p:ext uri="{BB962C8B-B14F-4D97-AF65-F5344CB8AC3E}">
        <p14:creationId xmlns:p14="http://schemas.microsoft.com/office/powerpoint/2010/main" val="217770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BC7DB-06E4-491F-9FD0-0B57591D7284}"/>
              </a:ext>
            </a:extLst>
          </p:cNvPr>
          <p:cNvSpPr>
            <a:spLocks noGrp="1"/>
          </p:cNvSpPr>
          <p:nvPr>
            <p:ph type="ctrTitle"/>
          </p:nvPr>
        </p:nvSpPr>
        <p:spPr>
          <a:xfrm>
            <a:off x="4469257" y="2681102"/>
            <a:ext cx="6349431" cy="1495794"/>
          </a:xfrm>
        </p:spPr>
        <p:txBody>
          <a:bodyPr wrap="square" anchor="b">
            <a:spAutoFit/>
          </a:bodyPr>
          <a:lstStyle>
            <a:lvl1pPr algn="l">
              <a:defRPr sz="5400">
                <a:solidFill>
                  <a:schemeClr val="bg2"/>
                </a:solidFill>
              </a:defRPr>
            </a:lvl1pPr>
          </a:lstStyle>
          <a:p>
            <a:r>
              <a:rPr lang="en-US"/>
              <a:t>Click to edit Master title style</a:t>
            </a:r>
            <a:endParaRPr lang="da-DK"/>
          </a:p>
        </p:txBody>
      </p:sp>
      <p:pic>
        <p:nvPicPr>
          <p:cNvPr id="19" name="Picture 18">
            <a:extLst>
              <a:ext uri="{FF2B5EF4-FFF2-40B4-BE49-F238E27FC236}">
                <a16:creationId xmlns:a16="http://schemas.microsoft.com/office/drawing/2014/main" id="{7A93BD94-F25A-4E5A-8425-B362A515C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19489" y="2729805"/>
            <a:ext cx="6858000" cy="1398390"/>
          </a:xfrm>
          <a:prstGeom prst="rect">
            <a:avLst/>
          </a:prstGeom>
        </p:spPr>
      </p:pic>
      <p:sp>
        <p:nvSpPr>
          <p:cNvPr id="7" name="Footer Placeholder 3">
            <a:extLst>
              <a:ext uri="{FF2B5EF4-FFF2-40B4-BE49-F238E27FC236}">
                <a16:creationId xmlns:a16="http://schemas.microsoft.com/office/drawing/2014/main" id="{96FECF16-2D2D-05CC-994D-666401C1528B}"/>
              </a:ext>
            </a:extLst>
          </p:cNvPr>
          <p:cNvSpPr txBox="1">
            <a:spLocks/>
          </p:cNvSpPr>
          <p:nvPr userDrawn="1"/>
        </p:nvSpPr>
        <p:spPr>
          <a:xfrm>
            <a:off x="228599" y="6238478"/>
            <a:ext cx="3778135" cy="544512"/>
          </a:xfrm>
          <a:prstGeom prst="rect">
            <a:avLst/>
          </a:prstGeom>
        </p:spPr>
        <p:txBody>
          <a:bodyPr vert="horz" lIns="0" tIns="0" rIns="0" bIns="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a-DK" sz="900">
                <a:solidFill>
                  <a:schemeClr val="bg2"/>
                </a:solidFill>
              </a:rPr>
              <a:t>Hvordan læses og valideres en EPD?</a:t>
            </a:r>
          </a:p>
          <a:p>
            <a:pPr algn="l">
              <a:defRPr/>
            </a:pPr>
            <a:r>
              <a:rPr lang="da-DK" sz="700">
                <a:solidFill>
                  <a:srgbClr val="797777"/>
                </a:solidFill>
              </a:rPr>
              <a:t>Maj 2023 </a:t>
            </a:r>
          </a:p>
        </p:txBody>
      </p:sp>
    </p:spTree>
    <p:extLst>
      <p:ext uri="{BB962C8B-B14F-4D97-AF65-F5344CB8AC3E}">
        <p14:creationId xmlns:p14="http://schemas.microsoft.com/office/powerpoint/2010/main" val="300724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5146AC9-8161-4D49-8369-AB8C521309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4343400" y="2729805"/>
            <a:ext cx="6858000" cy="1398390"/>
          </a:xfrm>
          <a:prstGeom prst="rect">
            <a:avLst/>
          </a:prstGeom>
        </p:spPr>
      </p:pic>
      <p:sp>
        <p:nvSpPr>
          <p:cNvPr id="2" name="Title 1">
            <a:extLst>
              <a:ext uri="{FF2B5EF4-FFF2-40B4-BE49-F238E27FC236}">
                <a16:creationId xmlns:a16="http://schemas.microsoft.com/office/drawing/2014/main" id="{06F2C7ED-04BC-4616-AC34-7320D670EE66}"/>
              </a:ext>
            </a:extLst>
          </p:cNvPr>
          <p:cNvSpPr>
            <a:spLocks noGrp="1"/>
          </p:cNvSpPr>
          <p:nvPr>
            <p:ph type="title"/>
          </p:nvPr>
        </p:nvSpPr>
        <p:spPr>
          <a:xfrm>
            <a:off x="838800" y="1037690"/>
            <a:ext cx="5665342" cy="387798"/>
          </a:xfrm>
        </p:spPr>
        <p:txBody>
          <a:bodyPr>
            <a:spAutoFit/>
          </a:bodyPr>
          <a:lstStyle>
            <a:lvl1pPr>
              <a:defRPr sz="2800">
                <a:solidFill>
                  <a:schemeClr val="bg2"/>
                </a:solidFill>
              </a:defRPr>
            </a:lvl1pPr>
          </a:lstStyle>
          <a:p>
            <a:r>
              <a:rPr lang="en-US"/>
              <a:t>Click to edit Master title style</a:t>
            </a:r>
            <a:endParaRPr lang="da-DK"/>
          </a:p>
        </p:txBody>
      </p:sp>
      <p:sp>
        <p:nvSpPr>
          <p:cNvPr id="3" name="Content Placeholder 2">
            <a:extLst>
              <a:ext uri="{FF2B5EF4-FFF2-40B4-BE49-F238E27FC236}">
                <a16:creationId xmlns:a16="http://schemas.microsoft.com/office/drawing/2014/main" id="{3A950B1A-1228-4289-A65D-5837471D9669}"/>
              </a:ext>
            </a:extLst>
          </p:cNvPr>
          <p:cNvSpPr>
            <a:spLocks noGrp="1"/>
          </p:cNvSpPr>
          <p:nvPr>
            <p:ph idx="1"/>
          </p:nvPr>
        </p:nvSpPr>
        <p:spPr>
          <a:xfrm>
            <a:off x="838200" y="1825625"/>
            <a:ext cx="5665342" cy="1364476"/>
          </a:xfrm>
        </p:spPr>
        <p:txBody>
          <a:bodyPr>
            <a:spAutoFit/>
          </a:bodyPr>
          <a:lstStyle>
            <a:lvl1pPr marL="0" indent="0">
              <a:buFontTx/>
              <a:buNone/>
              <a:defRPr sz="16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9" name="Footer Placeholder 3">
            <a:extLst>
              <a:ext uri="{FF2B5EF4-FFF2-40B4-BE49-F238E27FC236}">
                <a16:creationId xmlns:a16="http://schemas.microsoft.com/office/drawing/2014/main" id="{AEFDC245-E4D8-66FF-4EC4-995265727D37}"/>
              </a:ext>
            </a:extLst>
          </p:cNvPr>
          <p:cNvSpPr>
            <a:spLocks noGrp="1"/>
          </p:cNvSpPr>
          <p:nvPr>
            <p:ph type="ftr" sz="quarter" idx="3"/>
          </p:nvPr>
        </p:nvSpPr>
        <p:spPr>
          <a:xfrm>
            <a:off x="228599" y="6303723"/>
            <a:ext cx="3803073" cy="544512"/>
          </a:xfrm>
          <a:prstGeom prst="rect">
            <a:avLst/>
          </a:prstGeom>
        </p:spPr>
        <p:txBody>
          <a:bodyPr vert="horz" lIns="0" tIns="0" rIns="0" bIns="0" rtlCol="0" anchor="ctr"/>
          <a:lstStyle>
            <a:lvl1pPr algn="ctr">
              <a:defRPr sz="1200">
                <a:solidFill>
                  <a:schemeClr val="tx1">
                    <a:tint val="75000"/>
                  </a:schemeClr>
                </a:solidFill>
              </a:defRPr>
            </a:lvl1pPr>
          </a:lstStyle>
          <a:p>
            <a:pPr algn="l">
              <a:defRPr/>
            </a:pPr>
            <a:r>
              <a:rPr lang="da-DK" sz="900">
                <a:solidFill>
                  <a:schemeClr val="bg2"/>
                </a:solidFill>
              </a:rPr>
              <a:t>Hvordan læses og valideres en EPD?</a:t>
            </a:r>
          </a:p>
          <a:p>
            <a:pPr algn="l">
              <a:defRPr/>
            </a:pPr>
            <a:r>
              <a:rPr lang="da-DK" sz="700">
                <a:solidFill>
                  <a:srgbClr val="797777"/>
                </a:solidFill>
              </a:rPr>
              <a:t>Maj 2023</a:t>
            </a:r>
          </a:p>
        </p:txBody>
      </p:sp>
    </p:spTree>
    <p:extLst>
      <p:ext uri="{BB962C8B-B14F-4D97-AF65-F5344CB8AC3E}">
        <p14:creationId xmlns:p14="http://schemas.microsoft.com/office/powerpoint/2010/main" val="3016050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9_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2C7ED-04BC-4616-AC34-7320D670EE66}"/>
              </a:ext>
            </a:extLst>
          </p:cNvPr>
          <p:cNvSpPr>
            <a:spLocks noGrp="1"/>
          </p:cNvSpPr>
          <p:nvPr>
            <p:ph type="title"/>
          </p:nvPr>
        </p:nvSpPr>
        <p:spPr>
          <a:xfrm>
            <a:off x="838800" y="1037690"/>
            <a:ext cx="5665342" cy="387798"/>
          </a:xfrm>
        </p:spPr>
        <p:txBody>
          <a:bodyPr>
            <a:spAutoFit/>
          </a:bodyPr>
          <a:lstStyle>
            <a:lvl1pPr>
              <a:defRPr sz="2800">
                <a:solidFill>
                  <a:schemeClr val="bg2"/>
                </a:solidFill>
              </a:defRPr>
            </a:lvl1pPr>
          </a:lstStyle>
          <a:p>
            <a:r>
              <a:rPr lang="en-US"/>
              <a:t>Click to edit Master title style</a:t>
            </a:r>
            <a:endParaRPr lang="da-DK"/>
          </a:p>
        </p:txBody>
      </p:sp>
      <p:sp>
        <p:nvSpPr>
          <p:cNvPr id="3" name="Content Placeholder 2">
            <a:extLst>
              <a:ext uri="{FF2B5EF4-FFF2-40B4-BE49-F238E27FC236}">
                <a16:creationId xmlns:a16="http://schemas.microsoft.com/office/drawing/2014/main" id="{3A950B1A-1228-4289-A65D-5837471D9669}"/>
              </a:ext>
            </a:extLst>
          </p:cNvPr>
          <p:cNvSpPr>
            <a:spLocks noGrp="1"/>
          </p:cNvSpPr>
          <p:nvPr>
            <p:ph idx="1"/>
          </p:nvPr>
        </p:nvSpPr>
        <p:spPr>
          <a:xfrm>
            <a:off x="838200" y="1825625"/>
            <a:ext cx="4447032" cy="1364476"/>
          </a:xfrm>
        </p:spPr>
        <p:txBody>
          <a:bodyPr wrap="square">
            <a:spAutoFit/>
          </a:bodyPr>
          <a:lstStyle>
            <a:lvl1pPr marL="0" indent="0">
              <a:buFontTx/>
              <a:buNone/>
              <a:defRPr sz="16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2">
            <a:extLst>
              <a:ext uri="{FF2B5EF4-FFF2-40B4-BE49-F238E27FC236}">
                <a16:creationId xmlns:a16="http://schemas.microsoft.com/office/drawing/2014/main" id="{AEF5C35D-7D0D-CC83-F291-5EC7BE81618D}"/>
              </a:ext>
            </a:extLst>
          </p:cNvPr>
          <p:cNvSpPr>
            <a:spLocks noGrp="1"/>
          </p:cNvSpPr>
          <p:nvPr>
            <p:ph idx="11"/>
          </p:nvPr>
        </p:nvSpPr>
        <p:spPr>
          <a:xfrm>
            <a:off x="6096000" y="1825625"/>
            <a:ext cx="4447032" cy="1364476"/>
          </a:xfrm>
        </p:spPr>
        <p:txBody>
          <a:bodyPr wrap="square">
            <a:spAutoFit/>
          </a:bodyPr>
          <a:lstStyle>
            <a:lvl1pPr marL="0" indent="0">
              <a:buFontTx/>
              <a:buNone/>
              <a:defRPr sz="16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3">
            <a:extLst>
              <a:ext uri="{FF2B5EF4-FFF2-40B4-BE49-F238E27FC236}">
                <a16:creationId xmlns:a16="http://schemas.microsoft.com/office/drawing/2014/main" id="{590C40A6-B7ED-4E66-3D7A-E62E6D5DFC6D}"/>
              </a:ext>
            </a:extLst>
          </p:cNvPr>
          <p:cNvSpPr>
            <a:spLocks noGrp="1"/>
          </p:cNvSpPr>
          <p:nvPr>
            <p:ph type="ftr" sz="quarter" idx="3"/>
          </p:nvPr>
        </p:nvSpPr>
        <p:spPr>
          <a:xfrm>
            <a:off x="228599" y="6303723"/>
            <a:ext cx="3803073" cy="544512"/>
          </a:xfrm>
          <a:prstGeom prst="rect">
            <a:avLst/>
          </a:prstGeom>
        </p:spPr>
        <p:txBody>
          <a:bodyPr vert="horz" lIns="0" tIns="0" rIns="0" bIns="0" rtlCol="0" anchor="ctr"/>
          <a:lstStyle>
            <a:lvl1pPr algn="ctr">
              <a:defRPr sz="1200">
                <a:solidFill>
                  <a:schemeClr val="tx1">
                    <a:tint val="75000"/>
                  </a:schemeClr>
                </a:solidFill>
              </a:defRPr>
            </a:lvl1pPr>
          </a:lstStyle>
          <a:p>
            <a:pPr algn="l">
              <a:defRPr/>
            </a:pPr>
            <a:r>
              <a:rPr lang="da-DK" sz="900">
                <a:solidFill>
                  <a:schemeClr val="bg2"/>
                </a:solidFill>
              </a:rPr>
              <a:t>Hvordan læses og valideres en EPD?</a:t>
            </a:r>
          </a:p>
          <a:p>
            <a:pPr algn="l">
              <a:defRPr/>
            </a:pPr>
            <a:r>
              <a:rPr lang="da-DK" sz="700">
                <a:solidFill>
                  <a:srgbClr val="797777"/>
                </a:solidFill>
              </a:rPr>
              <a:t>Maj 2023</a:t>
            </a:r>
          </a:p>
        </p:txBody>
      </p:sp>
    </p:spTree>
    <p:extLst>
      <p:ext uri="{BB962C8B-B14F-4D97-AF65-F5344CB8AC3E}">
        <p14:creationId xmlns:p14="http://schemas.microsoft.com/office/powerpoint/2010/main" val="3694121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950B1A-1228-4289-A65D-5837471D9669}"/>
              </a:ext>
            </a:extLst>
          </p:cNvPr>
          <p:cNvSpPr>
            <a:spLocks noGrp="1"/>
          </p:cNvSpPr>
          <p:nvPr>
            <p:ph idx="1"/>
          </p:nvPr>
        </p:nvSpPr>
        <p:spPr>
          <a:xfrm>
            <a:off x="838200" y="1730547"/>
            <a:ext cx="5348591" cy="234744"/>
          </a:xfrm>
        </p:spPr>
        <p:txBody>
          <a:bodyPr wrap="square">
            <a:spAutoFit/>
          </a:bodyPr>
          <a:lstStyle>
            <a:lvl1pPr marL="0" indent="0">
              <a:lnSpc>
                <a:spcPct val="120000"/>
              </a:lnSpc>
              <a:buFontTx/>
              <a:buNone/>
              <a:defRPr sz="1400"/>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US"/>
              <a:t>Click to edit Master text </a:t>
            </a:r>
            <a:endParaRPr lang="da-DK"/>
          </a:p>
        </p:txBody>
      </p:sp>
      <p:sp>
        <p:nvSpPr>
          <p:cNvPr id="78" name="Text Placeholder 77">
            <a:extLst>
              <a:ext uri="{FF2B5EF4-FFF2-40B4-BE49-F238E27FC236}">
                <a16:creationId xmlns:a16="http://schemas.microsoft.com/office/drawing/2014/main" id="{08208E0D-CCA2-44AE-9FFC-DB80493318E5}"/>
              </a:ext>
            </a:extLst>
          </p:cNvPr>
          <p:cNvSpPr>
            <a:spLocks noGrp="1"/>
          </p:cNvSpPr>
          <p:nvPr>
            <p:ph type="body" sz="quarter" idx="16"/>
          </p:nvPr>
        </p:nvSpPr>
        <p:spPr>
          <a:xfrm>
            <a:off x="838200" y="769938"/>
            <a:ext cx="5348591" cy="850900"/>
          </a:xfrm>
        </p:spPr>
        <p:txBody>
          <a:bodyPr>
            <a:noAutofit/>
          </a:bodyPr>
          <a:lstStyle>
            <a:lvl1pPr marL="0" indent="0">
              <a:buFontTx/>
              <a:buNone/>
              <a:defRPr sz="2800">
                <a:solidFill>
                  <a:schemeClr val="bg2"/>
                </a:solidFill>
              </a:defRPr>
            </a:lvl1pPr>
            <a:lvl2pPr marL="457200" indent="0">
              <a:buFontTx/>
              <a:buNone/>
              <a:defRPr sz="2400">
                <a:solidFill>
                  <a:schemeClr val="bg2"/>
                </a:solidFill>
              </a:defRPr>
            </a:lvl2pPr>
            <a:lvl3pPr marL="914400" indent="0">
              <a:buFontTx/>
              <a:buNone/>
              <a:defRPr sz="2400">
                <a:solidFill>
                  <a:schemeClr val="bg2"/>
                </a:solidFill>
              </a:defRPr>
            </a:lvl3pPr>
            <a:lvl4pPr marL="1371600" indent="0">
              <a:buFontTx/>
              <a:buNone/>
              <a:defRPr sz="2400">
                <a:solidFill>
                  <a:schemeClr val="bg2"/>
                </a:solidFill>
              </a:defRPr>
            </a:lvl4pPr>
            <a:lvl5pPr marL="1828800" indent="0">
              <a:buFontTx/>
              <a:buNone/>
              <a:defRPr sz="2400">
                <a:solidFill>
                  <a:schemeClr val="bg2"/>
                </a:solidFill>
              </a:defRPr>
            </a:lvl5pPr>
          </a:lstStyle>
          <a:p>
            <a:pPr lvl="0"/>
            <a:r>
              <a:rPr lang="en-US"/>
              <a:t>Click to edit Master </a:t>
            </a:r>
            <a:endParaRPr lang="da-DK"/>
          </a:p>
        </p:txBody>
      </p:sp>
      <p:sp>
        <p:nvSpPr>
          <p:cNvPr id="2" name="Footer Placeholder 3">
            <a:extLst>
              <a:ext uri="{FF2B5EF4-FFF2-40B4-BE49-F238E27FC236}">
                <a16:creationId xmlns:a16="http://schemas.microsoft.com/office/drawing/2014/main" id="{8C15B1F0-8B1A-4DD9-3811-B81FDAA389A0}"/>
              </a:ext>
            </a:extLst>
          </p:cNvPr>
          <p:cNvSpPr>
            <a:spLocks noGrp="1"/>
          </p:cNvSpPr>
          <p:nvPr>
            <p:ph type="ftr" sz="quarter" idx="3"/>
          </p:nvPr>
        </p:nvSpPr>
        <p:spPr>
          <a:xfrm>
            <a:off x="228599" y="6303723"/>
            <a:ext cx="3803073" cy="544512"/>
          </a:xfrm>
          <a:prstGeom prst="rect">
            <a:avLst/>
          </a:prstGeom>
        </p:spPr>
        <p:txBody>
          <a:bodyPr vert="horz" lIns="0" tIns="0" rIns="0" bIns="0" rtlCol="0" anchor="ctr"/>
          <a:lstStyle>
            <a:lvl1pPr algn="ctr">
              <a:defRPr sz="1200">
                <a:solidFill>
                  <a:schemeClr val="tx1">
                    <a:tint val="75000"/>
                  </a:schemeClr>
                </a:solidFill>
              </a:defRPr>
            </a:lvl1pPr>
          </a:lstStyle>
          <a:p>
            <a:pPr algn="l">
              <a:defRPr/>
            </a:pPr>
            <a:r>
              <a:rPr lang="da-DK" sz="900">
                <a:solidFill>
                  <a:schemeClr val="bg2"/>
                </a:solidFill>
              </a:rPr>
              <a:t>Hvordan læses og valideres en EPD?</a:t>
            </a:r>
          </a:p>
          <a:p>
            <a:pPr algn="l">
              <a:defRPr/>
            </a:pPr>
            <a:r>
              <a:rPr lang="da-DK" sz="700">
                <a:solidFill>
                  <a:srgbClr val="797777"/>
                </a:solidFill>
              </a:rPr>
              <a:t>Maj 2023</a:t>
            </a:r>
          </a:p>
        </p:txBody>
      </p:sp>
    </p:spTree>
    <p:extLst>
      <p:ext uri="{BB962C8B-B14F-4D97-AF65-F5344CB8AC3E}">
        <p14:creationId xmlns:p14="http://schemas.microsoft.com/office/powerpoint/2010/main" val="3129898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BC7DB-06E4-491F-9FD0-0B57591D7284}"/>
              </a:ext>
            </a:extLst>
          </p:cNvPr>
          <p:cNvSpPr>
            <a:spLocks noGrp="1"/>
          </p:cNvSpPr>
          <p:nvPr>
            <p:ph type="ctrTitle"/>
          </p:nvPr>
        </p:nvSpPr>
        <p:spPr>
          <a:xfrm>
            <a:off x="4469257" y="2681102"/>
            <a:ext cx="6349431" cy="1495794"/>
          </a:xfrm>
        </p:spPr>
        <p:txBody>
          <a:bodyPr wrap="square" anchor="b">
            <a:spAutoFit/>
          </a:bodyPr>
          <a:lstStyle>
            <a:lvl1pPr algn="l">
              <a:defRPr sz="5400">
                <a:solidFill>
                  <a:schemeClr val="bg1"/>
                </a:solidFill>
              </a:defRPr>
            </a:lvl1pPr>
          </a:lstStyle>
          <a:p>
            <a:r>
              <a:rPr lang="en-US"/>
              <a:t>Click to edit Master title style</a:t>
            </a:r>
            <a:endParaRPr lang="da-DK"/>
          </a:p>
        </p:txBody>
      </p:sp>
      <p:pic>
        <p:nvPicPr>
          <p:cNvPr id="19" name="Picture 18">
            <a:extLst>
              <a:ext uri="{FF2B5EF4-FFF2-40B4-BE49-F238E27FC236}">
                <a16:creationId xmlns:a16="http://schemas.microsoft.com/office/drawing/2014/main" id="{7A93BD94-F25A-4E5A-8425-B362A515C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19489" y="2729805"/>
            <a:ext cx="6858000" cy="1398390"/>
          </a:xfrm>
          <a:prstGeom prst="rect">
            <a:avLst/>
          </a:prstGeom>
        </p:spPr>
      </p:pic>
      <p:sp>
        <p:nvSpPr>
          <p:cNvPr id="3" name="Footer Placeholder 3">
            <a:extLst>
              <a:ext uri="{FF2B5EF4-FFF2-40B4-BE49-F238E27FC236}">
                <a16:creationId xmlns:a16="http://schemas.microsoft.com/office/drawing/2014/main" id="{C2F0937E-1349-7A12-ED47-6F2AA6A125CD}"/>
              </a:ext>
            </a:extLst>
          </p:cNvPr>
          <p:cNvSpPr txBox="1">
            <a:spLocks/>
          </p:cNvSpPr>
          <p:nvPr userDrawn="1"/>
        </p:nvSpPr>
        <p:spPr>
          <a:xfrm>
            <a:off x="228599" y="6238478"/>
            <a:ext cx="3680107" cy="544512"/>
          </a:xfrm>
          <a:prstGeom prst="rect">
            <a:avLst/>
          </a:prstGeom>
        </p:spPr>
        <p:txBody>
          <a:bodyPr vert="horz" lIns="0" tIns="0" rIns="0" bIns="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a-DK" sz="900">
                <a:solidFill>
                  <a:schemeClr val="bg2"/>
                </a:solidFill>
              </a:rPr>
              <a:t>Hvordan læses og valideres en EPD?</a:t>
            </a:r>
          </a:p>
          <a:p>
            <a:pPr algn="l">
              <a:defRPr/>
            </a:pPr>
            <a:r>
              <a:rPr lang="da-DK" sz="700">
                <a:solidFill>
                  <a:schemeClr val="bg1"/>
                </a:solidFill>
              </a:rPr>
              <a:t>Maj 2023 </a:t>
            </a:r>
          </a:p>
        </p:txBody>
      </p:sp>
    </p:spTree>
    <p:extLst>
      <p:ext uri="{BB962C8B-B14F-4D97-AF65-F5344CB8AC3E}">
        <p14:creationId xmlns:p14="http://schemas.microsoft.com/office/powerpoint/2010/main" val="2620476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4_Title and Content">
    <p:bg>
      <p:bgPr>
        <a:solidFill>
          <a:schemeClr val="accent6"/>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5146AC9-8161-4D49-8369-AB8C521309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4343400" y="2729805"/>
            <a:ext cx="6858000" cy="1398390"/>
          </a:xfrm>
          <a:prstGeom prst="rect">
            <a:avLst/>
          </a:prstGeom>
        </p:spPr>
      </p:pic>
      <p:sp>
        <p:nvSpPr>
          <p:cNvPr id="2" name="Title 1">
            <a:extLst>
              <a:ext uri="{FF2B5EF4-FFF2-40B4-BE49-F238E27FC236}">
                <a16:creationId xmlns:a16="http://schemas.microsoft.com/office/drawing/2014/main" id="{06F2C7ED-04BC-4616-AC34-7320D670EE66}"/>
              </a:ext>
            </a:extLst>
          </p:cNvPr>
          <p:cNvSpPr>
            <a:spLocks noGrp="1"/>
          </p:cNvSpPr>
          <p:nvPr>
            <p:ph type="title"/>
          </p:nvPr>
        </p:nvSpPr>
        <p:spPr>
          <a:xfrm>
            <a:off x="838800" y="1037690"/>
            <a:ext cx="5665342" cy="387798"/>
          </a:xfrm>
        </p:spPr>
        <p:txBody>
          <a:bodyPr>
            <a:spAutoFit/>
          </a:bodyPr>
          <a:lstStyle>
            <a:lvl1pPr>
              <a:defRPr sz="2800">
                <a:solidFill>
                  <a:schemeClr val="bg1"/>
                </a:solidFill>
              </a:defRPr>
            </a:lvl1pPr>
          </a:lstStyle>
          <a:p>
            <a:r>
              <a:rPr lang="en-US"/>
              <a:t>Click to edit Master title style</a:t>
            </a:r>
            <a:endParaRPr lang="da-DK"/>
          </a:p>
        </p:txBody>
      </p:sp>
      <p:sp>
        <p:nvSpPr>
          <p:cNvPr id="3" name="Content Placeholder 2">
            <a:extLst>
              <a:ext uri="{FF2B5EF4-FFF2-40B4-BE49-F238E27FC236}">
                <a16:creationId xmlns:a16="http://schemas.microsoft.com/office/drawing/2014/main" id="{3A950B1A-1228-4289-A65D-5837471D9669}"/>
              </a:ext>
            </a:extLst>
          </p:cNvPr>
          <p:cNvSpPr>
            <a:spLocks noGrp="1"/>
          </p:cNvSpPr>
          <p:nvPr>
            <p:ph idx="1"/>
          </p:nvPr>
        </p:nvSpPr>
        <p:spPr>
          <a:xfrm>
            <a:off x="838200" y="1825625"/>
            <a:ext cx="5665342" cy="1364476"/>
          </a:xfrm>
        </p:spPr>
        <p:txBody>
          <a:bodyPr>
            <a:spAutoFit/>
          </a:bodyPr>
          <a:lstStyle>
            <a:lvl1pPr marL="0" indent="0">
              <a:buFontTx/>
              <a:buNone/>
              <a:defRPr sz="1600">
                <a:solidFill>
                  <a:schemeClr val="bg1"/>
                </a:solidFill>
              </a:defRPr>
            </a:lvl1pPr>
            <a:lvl2pPr marL="457200" indent="0">
              <a:buFontTx/>
              <a:buNone/>
              <a:defRPr sz="1600">
                <a:solidFill>
                  <a:schemeClr val="bg1"/>
                </a:solidFill>
              </a:defRPr>
            </a:lvl2pPr>
            <a:lvl3pPr marL="914400" indent="0">
              <a:buFontTx/>
              <a:buNone/>
              <a:defRPr sz="1600">
                <a:solidFill>
                  <a:schemeClr val="bg1"/>
                </a:solidFill>
              </a:defRPr>
            </a:lvl3pPr>
            <a:lvl4pPr marL="1371600" indent="0">
              <a:buFontTx/>
              <a:buNone/>
              <a:defRPr sz="1600">
                <a:solidFill>
                  <a:schemeClr val="bg1"/>
                </a:solidFill>
              </a:defRPr>
            </a:lvl4pPr>
            <a:lvl5pPr marL="1828800" indent="0">
              <a:buFontTx/>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Footer Placeholder 3">
            <a:extLst>
              <a:ext uri="{FF2B5EF4-FFF2-40B4-BE49-F238E27FC236}">
                <a16:creationId xmlns:a16="http://schemas.microsoft.com/office/drawing/2014/main" id="{28219D19-EEB1-B3B7-063A-3E603B5DA5A2}"/>
              </a:ext>
            </a:extLst>
          </p:cNvPr>
          <p:cNvSpPr txBox="1">
            <a:spLocks/>
          </p:cNvSpPr>
          <p:nvPr userDrawn="1"/>
        </p:nvSpPr>
        <p:spPr>
          <a:xfrm>
            <a:off x="228599" y="6238478"/>
            <a:ext cx="3680107" cy="544512"/>
          </a:xfrm>
          <a:prstGeom prst="rect">
            <a:avLst/>
          </a:prstGeom>
        </p:spPr>
        <p:txBody>
          <a:bodyPr vert="horz" lIns="0" tIns="0" rIns="0" bIns="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a-DK" sz="900">
                <a:solidFill>
                  <a:schemeClr val="bg2"/>
                </a:solidFill>
              </a:rPr>
              <a:t>Hvordan læses og valideres en EPD?</a:t>
            </a:r>
          </a:p>
          <a:p>
            <a:pPr algn="l">
              <a:defRPr/>
            </a:pPr>
            <a:r>
              <a:rPr lang="da-DK" sz="700">
                <a:solidFill>
                  <a:schemeClr val="bg1"/>
                </a:solidFill>
              </a:rPr>
              <a:t>Maj 2023 </a:t>
            </a:r>
          </a:p>
        </p:txBody>
      </p:sp>
    </p:spTree>
    <p:extLst>
      <p:ext uri="{BB962C8B-B14F-4D97-AF65-F5344CB8AC3E}">
        <p14:creationId xmlns:p14="http://schemas.microsoft.com/office/powerpoint/2010/main" val="2832343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10_Title and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2C7ED-04BC-4616-AC34-7320D670EE66}"/>
              </a:ext>
            </a:extLst>
          </p:cNvPr>
          <p:cNvSpPr>
            <a:spLocks noGrp="1"/>
          </p:cNvSpPr>
          <p:nvPr>
            <p:ph type="title"/>
          </p:nvPr>
        </p:nvSpPr>
        <p:spPr>
          <a:xfrm>
            <a:off x="838800" y="1037690"/>
            <a:ext cx="5665342" cy="387798"/>
          </a:xfrm>
        </p:spPr>
        <p:txBody>
          <a:bodyPr>
            <a:spAutoFit/>
          </a:bodyPr>
          <a:lstStyle>
            <a:lvl1pPr>
              <a:defRPr sz="2800">
                <a:solidFill>
                  <a:schemeClr val="bg1"/>
                </a:solidFill>
              </a:defRPr>
            </a:lvl1pPr>
          </a:lstStyle>
          <a:p>
            <a:r>
              <a:rPr lang="en-US"/>
              <a:t>Click to edit Master title style</a:t>
            </a:r>
            <a:endParaRPr lang="da-DK"/>
          </a:p>
        </p:txBody>
      </p:sp>
      <p:sp>
        <p:nvSpPr>
          <p:cNvPr id="3" name="Content Placeholder 2">
            <a:extLst>
              <a:ext uri="{FF2B5EF4-FFF2-40B4-BE49-F238E27FC236}">
                <a16:creationId xmlns:a16="http://schemas.microsoft.com/office/drawing/2014/main" id="{3A950B1A-1228-4289-A65D-5837471D9669}"/>
              </a:ext>
            </a:extLst>
          </p:cNvPr>
          <p:cNvSpPr>
            <a:spLocks noGrp="1"/>
          </p:cNvSpPr>
          <p:nvPr>
            <p:ph idx="1"/>
          </p:nvPr>
        </p:nvSpPr>
        <p:spPr>
          <a:xfrm>
            <a:off x="838200" y="1825625"/>
            <a:ext cx="4447032" cy="1364476"/>
          </a:xfrm>
        </p:spPr>
        <p:txBody>
          <a:bodyPr wrap="square">
            <a:spAutoFit/>
          </a:bodyPr>
          <a:lstStyle>
            <a:lvl1pPr marL="0" indent="0">
              <a:buFontTx/>
              <a:buNone/>
              <a:defRPr sz="1600">
                <a:solidFill>
                  <a:schemeClr val="bg1"/>
                </a:solidFill>
              </a:defRPr>
            </a:lvl1pPr>
            <a:lvl2pPr marL="457200" indent="0">
              <a:buFontTx/>
              <a:buNone/>
              <a:defRPr sz="1600">
                <a:solidFill>
                  <a:schemeClr val="bg1"/>
                </a:solidFill>
              </a:defRPr>
            </a:lvl2pPr>
            <a:lvl3pPr marL="914400" indent="0">
              <a:buFontTx/>
              <a:buNone/>
              <a:defRPr sz="1600">
                <a:solidFill>
                  <a:schemeClr val="bg1"/>
                </a:solidFill>
              </a:defRPr>
            </a:lvl3pPr>
            <a:lvl4pPr marL="1371600" indent="0">
              <a:buFontTx/>
              <a:buNone/>
              <a:defRPr sz="1600">
                <a:solidFill>
                  <a:schemeClr val="bg1"/>
                </a:solidFill>
              </a:defRPr>
            </a:lvl4pPr>
            <a:lvl5pPr marL="1828800" indent="0">
              <a:buFontTx/>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2">
            <a:extLst>
              <a:ext uri="{FF2B5EF4-FFF2-40B4-BE49-F238E27FC236}">
                <a16:creationId xmlns:a16="http://schemas.microsoft.com/office/drawing/2014/main" id="{AEF5C35D-7D0D-CC83-F291-5EC7BE81618D}"/>
              </a:ext>
            </a:extLst>
          </p:cNvPr>
          <p:cNvSpPr>
            <a:spLocks noGrp="1"/>
          </p:cNvSpPr>
          <p:nvPr>
            <p:ph idx="11"/>
          </p:nvPr>
        </p:nvSpPr>
        <p:spPr>
          <a:xfrm>
            <a:off x="6096000" y="1825625"/>
            <a:ext cx="4447032" cy="1364476"/>
          </a:xfrm>
        </p:spPr>
        <p:txBody>
          <a:bodyPr wrap="square">
            <a:spAutoFit/>
          </a:bodyPr>
          <a:lstStyle>
            <a:lvl1pPr marL="0" indent="0">
              <a:buFontTx/>
              <a:buNone/>
              <a:defRPr sz="1600">
                <a:solidFill>
                  <a:schemeClr val="bg1"/>
                </a:solidFill>
              </a:defRPr>
            </a:lvl1pPr>
            <a:lvl2pPr marL="457200" indent="0">
              <a:buFontTx/>
              <a:buNone/>
              <a:defRPr sz="1600">
                <a:solidFill>
                  <a:schemeClr val="bg1"/>
                </a:solidFill>
              </a:defRPr>
            </a:lvl2pPr>
            <a:lvl3pPr marL="914400" indent="0">
              <a:buFontTx/>
              <a:buNone/>
              <a:defRPr sz="1600">
                <a:solidFill>
                  <a:schemeClr val="bg1"/>
                </a:solidFill>
              </a:defRPr>
            </a:lvl3pPr>
            <a:lvl4pPr marL="1371600" indent="0">
              <a:buFontTx/>
              <a:buNone/>
              <a:defRPr sz="1600">
                <a:solidFill>
                  <a:schemeClr val="bg1"/>
                </a:solidFill>
              </a:defRPr>
            </a:lvl4pPr>
            <a:lvl5pPr marL="1828800" indent="0">
              <a:buFontTx/>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3">
            <a:extLst>
              <a:ext uri="{FF2B5EF4-FFF2-40B4-BE49-F238E27FC236}">
                <a16:creationId xmlns:a16="http://schemas.microsoft.com/office/drawing/2014/main" id="{26F8686E-00F1-FAD0-25B4-45CF6345BD96}"/>
              </a:ext>
            </a:extLst>
          </p:cNvPr>
          <p:cNvSpPr txBox="1">
            <a:spLocks/>
          </p:cNvSpPr>
          <p:nvPr userDrawn="1"/>
        </p:nvSpPr>
        <p:spPr>
          <a:xfrm>
            <a:off x="228599" y="6238478"/>
            <a:ext cx="3680107" cy="544512"/>
          </a:xfrm>
          <a:prstGeom prst="rect">
            <a:avLst/>
          </a:prstGeom>
        </p:spPr>
        <p:txBody>
          <a:bodyPr vert="horz" lIns="0" tIns="0" rIns="0" bIns="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a-DK" sz="900">
                <a:solidFill>
                  <a:schemeClr val="bg2"/>
                </a:solidFill>
              </a:rPr>
              <a:t>Hvordan læses og valideres en EPD?</a:t>
            </a:r>
          </a:p>
          <a:p>
            <a:pPr algn="l">
              <a:defRPr/>
            </a:pPr>
            <a:r>
              <a:rPr lang="da-DK" sz="700">
                <a:solidFill>
                  <a:schemeClr val="bg1"/>
                </a:solidFill>
              </a:rPr>
              <a:t>Maj 2023 </a:t>
            </a:r>
          </a:p>
        </p:txBody>
      </p:sp>
    </p:spTree>
    <p:extLst>
      <p:ext uri="{BB962C8B-B14F-4D97-AF65-F5344CB8AC3E}">
        <p14:creationId xmlns:p14="http://schemas.microsoft.com/office/powerpoint/2010/main" val="8456628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5_Title and Content">
    <p:bg>
      <p:bgPr>
        <a:solidFill>
          <a:schemeClr val="accent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950B1A-1228-4289-A65D-5837471D9669}"/>
              </a:ext>
            </a:extLst>
          </p:cNvPr>
          <p:cNvSpPr>
            <a:spLocks noGrp="1"/>
          </p:cNvSpPr>
          <p:nvPr>
            <p:ph idx="1"/>
          </p:nvPr>
        </p:nvSpPr>
        <p:spPr>
          <a:xfrm>
            <a:off x="838200" y="1730547"/>
            <a:ext cx="5348591" cy="234744"/>
          </a:xfrm>
        </p:spPr>
        <p:txBody>
          <a:bodyPr wrap="square">
            <a:spAutoFit/>
          </a:bodyPr>
          <a:lstStyle>
            <a:lvl1pPr marL="0" indent="0">
              <a:lnSpc>
                <a:spcPct val="120000"/>
              </a:lnSpc>
              <a:buFontTx/>
              <a:buNone/>
              <a:defRPr sz="1400">
                <a:solidFill>
                  <a:schemeClr val="bg1"/>
                </a:solidFill>
              </a:defRPr>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US"/>
              <a:t>Click to edit Master text </a:t>
            </a:r>
            <a:endParaRPr lang="da-DK"/>
          </a:p>
        </p:txBody>
      </p:sp>
      <p:sp>
        <p:nvSpPr>
          <p:cNvPr id="78" name="Text Placeholder 77">
            <a:extLst>
              <a:ext uri="{FF2B5EF4-FFF2-40B4-BE49-F238E27FC236}">
                <a16:creationId xmlns:a16="http://schemas.microsoft.com/office/drawing/2014/main" id="{08208E0D-CCA2-44AE-9FFC-DB80493318E5}"/>
              </a:ext>
            </a:extLst>
          </p:cNvPr>
          <p:cNvSpPr>
            <a:spLocks noGrp="1"/>
          </p:cNvSpPr>
          <p:nvPr>
            <p:ph type="body" sz="quarter" idx="16"/>
          </p:nvPr>
        </p:nvSpPr>
        <p:spPr>
          <a:xfrm>
            <a:off x="838200" y="769938"/>
            <a:ext cx="5348591" cy="850900"/>
          </a:xfrm>
        </p:spPr>
        <p:txBody>
          <a:bodyPr>
            <a:noAutofit/>
          </a:bodyPr>
          <a:lstStyle>
            <a:lvl1pPr marL="0" indent="0">
              <a:buFontTx/>
              <a:buNone/>
              <a:defRPr sz="2800">
                <a:solidFill>
                  <a:schemeClr val="bg1"/>
                </a:solidFill>
              </a:defRPr>
            </a:lvl1pPr>
            <a:lvl2pPr marL="457200" indent="0">
              <a:buFontTx/>
              <a:buNone/>
              <a:defRPr sz="2400">
                <a:solidFill>
                  <a:schemeClr val="bg2"/>
                </a:solidFill>
              </a:defRPr>
            </a:lvl2pPr>
            <a:lvl3pPr marL="914400" indent="0">
              <a:buFontTx/>
              <a:buNone/>
              <a:defRPr sz="2400">
                <a:solidFill>
                  <a:schemeClr val="bg2"/>
                </a:solidFill>
              </a:defRPr>
            </a:lvl3pPr>
            <a:lvl4pPr marL="1371600" indent="0">
              <a:buFontTx/>
              <a:buNone/>
              <a:defRPr sz="2400">
                <a:solidFill>
                  <a:schemeClr val="bg2"/>
                </a:solidFill>
              </a:defRPr>
            </a:lvl4pPr>
            <a:lvl5pPr marL="1828800" indent="0">
              <a:buFontTx/>
              <a:buNone/>
              <a:defRPr sz="2400">
                <a:solidFill>
                  <a:schemeClr val="bg2"/>
                </a:solidFill>
              </a:defRPr>
            </a:lvl5pPr>
          </a:lstStyle>
          <a:p>
            <a:pPr lvl="0"/>
            <a:r>
              <a:rPr lang="en-US"/>
              <a:t>Click to edit Master </a:t>
            </a:r>
            <a:endParaRPr lang="da-DK"/>
          </a:p>
        </p:txBody>
      </p:sp>
      <p:sp>
        <p:nvSpPr>
          <p:cNvPr id="5" name="Footer Placeholder 3">
            <a:extLst>
              <a:ext uri="{FF2B5EF4-FFF2-40B4-BE49-F238E27FC236}">
                <a16:creationId xmlns:a16="http://schemas.microsoft.com/office/drawing/2014/main" id="{44127220-1826-BE4D-2CD6-A97700F43035}"/>
              </a:ext>
            </a:extLst>
          </p:cNvPr>
          <p:cNvSpPr txBox="1">
            <a:spLocks/>
          </p:cNvSpPr>
          <p:nvPr userDrawn="1"/>
        </p:nvSpPr>
        <p:spPr>
          <a:xfrm>
            <a:off x="228599" y="6238478"/>
            <a:ext cx="3680107" cy="544512"/>
          </a:xfrm>
          <a:prstGeom prst="rect">
            <a:avLst/>
          </a:prstGeom>
        </p:spPr>
        <p:txBody>
          <a:bodyPr vert="horz" lIns="0" tIns="0" rIns="0" bIns="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a-DK" sz="900">
                <a:solidFill>
                  <a:schemeClr val="bg2"/>
                </a:solidFill>
              </a:rPr>
              <a:t>Hvordan læses og valideres en EPD?</a:t>
            </a:r>
          </a:p>
          <a:p>
            <a:pPr algn="l">
              <a:defRPr/>
            </a:pPr>
            <a:r>
              <a:rPr lang="da-DK" sz="700">
                <a:solidFill>
                  <a:schemeClr val="bg1"/>
                </a:solidFill>
              </a:rPr>
              <a:t>Maj 2023 </a:t>
            </a:r>
          </a:p>
        </p:txBody>
      </p:sp>
    </p:spTree>
    <p:extLst>
      <p:ext uri="{BB962C8B-B14F-4D97-AF65-F5344CB8AC3E}">
        <p14:creationId xmlns:p14="http://schemas.microsoft.com/office/powerpoint/2010/main" val="888534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Indhold Slide">
    <p:bg>
      <p:bgPr>
        <a:solidFill>
          <a:schemeClr val="accent2"/>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7A93BD94-F25A-4E5A-8425-B362A515C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19489" y="2729805"/>
            <a:ext cx="6858000" cy="1398390"/>
          </a:xfrm>
          <a:prstGeom prst="rect">
            <a:avLst/>
          </a:prstGeom>
        </p:spPr>
      </p:pic>
      <p:sp>
        <p:nvSpPr>
          <p:cNvPr id="16" name="Content Placeholder 15">
            <a:extLst>
              <a:ext uri="{FF2B5EF4-FFF2-40B4-BE49-F238E27FC236}">
                <a16:creationId xmlns:a16="http://schemas.microsoft.com/office/drawing/2014/main" id="{18D6CA34-F2EF-F209-1C01-16C092C40BE8}"/>
              </a:ext>
            </a:extLst>
          </p:cNvPr>
          <p:cNvSpPr>
            <a:spLocks noGrp="1"/>
          </p:cNvSpPr>
          <p:nvPr>
            <p:ph sz="quarter" idx="19"/>
          </p:nvPr>
        </p:nvSpPr>
        <p:spPr>
          <a:xfrm>
            <a:off x="4468813" y="3273425"/>
            <a:ext cx="6924675" cy="2689225"/>
          </a:xfrm>
        </p:spPr>
        <p:txBody>
          <a:bodyPr/>
          <a:lstStyle>
            <a:lvl1pPr marL="0" indent="0">
              <a:buNone/>
              <a:defRPr>
                <a:solidFill>
                  <a:schemeClr val="bg1"/>
                </a:solidFill>
              </a:defRPr>
            </a:lvl1pPr>
          </a:lstStyle>
          <a:p>
            <a:pPr lvl="0"/>
            <a:r>
              <a:rPr lang="en-US"/>
              <a:t>Click to edit Master text styles</a:t>
            </a:r>
          </a:p>
        </p:txBody>
      </p:sp>
      <p:sp>
        <p:nvSpPr>
          <p:cNvPr id="20" name="Text Placeholder 19">
            <a:extLst>
              <a:ext uri="{FF2B5EF4-FFF2-40B4-BE49-F238E27FC236}">
                <a16:creationId xmlns:a16="http://schemas.microsoft.com/office/drawing/2014/main" id="{52A1E167-72FF-EED4-A9A6-4D4946ED1927}"/>
              </a:ext>
            </a:extLst>
          </p:cNvPr>
          <p:cNvSpPr>
            <a:spLocks noGrp="1"/>
          </p:cNvSpPr>
          <p:nvPr>
            <p:ph type="body" sz="quarter" idx="20" hasCustomPrompt="1"/>
          </p:nvPr>
        </p:nvSpPr>
        <p:spPr>
          <a:xfrm>
            <a:off x="4468813" y="1746250"/>
            <a:ext cx="6924675" cy="1312863"/>
          </a:xfrm>
        </p:spPr>
        <p:txBody>
          <a:bodyPr>
            <a:noAutofit/>
          </a:bodyPr>
          <a:lstStyle>
            <a:lvl1pPr marL="0" indent="0">
              <a:buNone/>
              <a:defRPr sz="5400">
                <a:solidFill>
                  <a:schemeClr val="bg1"/>
                </a:solidFill>
              </a:defRPr>
            </a:lvl1pPr>
          </a:lstStyle>
          <a:p>
            <a:pPr lvl="0"/>
            <a:r>
              <a:rPr lang="en-US" err="1"/>
              <a:t>Indhold</a:t>
            </a:r>
            <a:endParaRPr lang="en-US"/>
          </a:p>
        </p:txBody>
      </p:sp>
      <p:sp>
        <p:nvSpPr>
          <p:cNvPr id="21" name="Footer Placeholder 3">
            <a:extLst>
              <a:ext uri="{FF2B5EF4-FFF2-40B4-BE49-F238E27FC236}">
                <a16:creationId xmlns:a16="http://schemas.microsoft.com/office/drawing/2014/main" id="{614995D4-9289-CEF2-2594-60FFCC6BC65A}"/>
              </a:ext>
            </a:extLst>
          </p:cNvPr>
          <p:cNvSpPr txBox="1">
            <a:spLocks/>
          </p:cNvSpPr>
          <p:nvPr userDrawn="1"/>
        </p:nvSpPr>
        <p:spPr>
          <a:xfrm>
            <a:off x="228599" y="6238478"/>
            <a:ext cx="3680107" cy="544512"/>
          </a:xfrm>
          <a:prstGeom prst="rect">
            <a:avLst/>
          </a:prstGeom>
        </p:spPr>
        <p:txBody>
          <a:bodyPr vert="horz" lIns="0" tIns="0" rIns="0" bIns="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a-DK" sz="900">
                <a:solidFill>
                  <a:schemeClr val="bg2"/>
                </a:solidFill>
              </a:rPr>
              <a:t>Hvordan læses og valideres en EPD?</a:t>
            </a:r>
          </a:p>
          <a:p>
            <a:pPr algn="l">
              <a:defRPr/>
            </a:pPr>
            <a:r>
              <a:rPr lang="da-DK" sz="700">
                <a:solidFill>
                  <a:schemeClr val="bg1"/>
                </a:solidFill>
              </a:rPr>
              <a:t>Maj 2023 </a:t>
            </a:r>
          </a:p>
        </p:txBody>
      </p:sp>
    </p:spTree>
    <p:extLst>
      <p:ext uri="{BB962C8B-B14F-4D97-AF65-F5344CB8AC3E}">
        <p14:creationId xmlns:p14="http://schemas.microsoft.com/office/powerpoint/2010/main" val="486968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BC7DB-06E4-491F-9FD0-0B57591D7284}"/>
              </a:ext>
            </a:extLst>
          </p:cNvPr>
          <p:cNvSpPr>
            <a:spLocks noGrp="1"/>
          </p:cNvSpPr>
          <p:nvPr>
            <p:ph type="ctrTitle"/>
          </p:nvPr>
        </p:nvSpPr>
        <p:spPr>
          <a:xfrm>
            <a:off x="4469257" y="2681102"/>
            <a:ext cx="6349431" cy="1495794"/>
          </a:xfrm>
        </p:spPr>
        <p:txBody>
          <a:bodyPr wrap="square" anchor="b">
            <a:spAutoFit/>
          </a:bodyPr>
          <a:lstStyle>
            <a:lvl1pPr algn="l">
              <a:defRPr sz="5400">
                <a:solidFill>
                  <a:schemeClr val="bg1"/>
                </a:solidFill>
              </a:defRPr>
            </a:lvl1pPr>
          </a:lstStyle>
          <a:p>
            <a:r>
              <a:rPr lang="en-US"/>
              <a:t>Click to edit Master title style</a:t>
            </a:r>
            <a:endParaRPr lang="da-DK"/>
          </a:p>
        </p:txBody>
      </p:sp>
      <p:pic>
        <p:nvPicPr>
          <p:cNvPr id="19" name="Picture 18">
            <a:extLst>
              <a:ext uri="{FF2B5EF4-FFF2-40B4-BE49-F238E27FC236}">
                <a16:creationId xmlns:a16="http://schemas.microsoft.com/office/drawing/2014/main" id="{7A93BD94-F25A-4E5A-8425-B362A515C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19489" y="2729805"/>
            <a:ext cx="6858000" cy="1398390"/>
          </a:xfrm>
          <a:prstGeom prst="rect">
            <a:avLst/>
          </a:prstGeom>
        </p:spPr>
      </p:pic>
      <p:sp>
        <p:nvSpPr>
          <p:cNvPr id="3" name="Footer Placeholder 3">
            <a:extLst>
              <a:ext uri="{FF2B5EF4-FFF2-40B4-BE49-F238E27FC236}">
                <a16:creationId xmlns:a16="http://schemas.microsoft.com/office/drawing/2014/main" id="{A2FA2D24-07E6-1756-0C9C-89DA47FDF8F9}"/>
              </a:ext>
            </a:extLst>
          </p:cNvPr>
          <p:cNvSpPr txBox="1">
            <a:spLocks/>
          </p:cNvSpPr>
          <p:nvPr userDrawn="1"/>
        </p:nvSpPr>
        <p:spPr>
          <a:xfrm>
            <a:off x="228599" y="6238478"/>
            <a:ext cx="3680107" cy="544512"/>
          </a:xfrm>
          <a:prstGeom prst="rect">
            <a:avLst/>
          </a:prstGeom>
        </p:spPr>
        <p:txBody>
          <a:bodyPr vert="horz" lIns="0" tIns="0" rIns="0" bIns="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a-DK" sz="900">
                <a:solidFill>
                  <a:schemeClr val="bg2"/>
                </a:solidFill>
              </a:rPr>
              <a:t>Hvordan læses og valideres en EPD?</a:t>
            </a:r>
          </a:p>
          <a:p>
            <a:pPr algn="l">
              <a:defRPr/>
            </a:pPr>
            <a:r>
              <a:rPr lang="da-DK" sz="700">
                <a:solidFill>
                  <a:schemeClr val="bg1"/>
                </a:solidFill>
              </a:rPr>
              <a:t>Maj 2023 </a:t>
            </a:r>
          </a:p>
        </p:txBody>
      </p:sp>
    </p:spTree>
    <p:extLst>
      <p:ext uri="{BB962C8B-B14F-4D97-AF65-F5344CB8AC3E}">
        <p14:creationId xmlns:p14="http://schemas.microsoft.com/office/powerpoint/2010/main" val="439944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5_Title and Content">
    <p:bg>
      <p:bgPr>
        <a:solidFill>
          <a:schemeClr val="accent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5146AC9-8161-4D49-8369-AB8C521309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4343400" y="2729805"/>
            <a:ext cx="6858000" cy="1398390"/>
          </a:xfrm>
          <a:prstGeom prst="rect">
            <a:avLst/>
          </a:prstGeom>
        </p:spPr>
      </p:pic>
      <p:sp>
        <p:nvSpPr>
          <p:cNvPr id="2" name="Title 1">
            <a:extLst>
              <a:ext uri="{FF2B5EF4-FFF2-40B4-BE49-F238E27FC236}">
                <a16:creationId xmlns:a16="http://schemas.microsoft.com/office/drawing/2014/main" id="{06F2C7ED-04BC-4616-AC34-7320D670EE66}"/>
              </a:ext>
            </a:extLst>
          </p:cNvPr>
          <p:cNvSpPr>
            <a:spLocks noGrp="1"/>
          </p:cNvSpPr>
          <p:nvPr>
            <p:ph type="title"/>
          </p:nvPr>
        </p:nvSpPr>
        <p:spPr>
          <a:xfrm>
            <a:off x="838800" y="1037690"/>
            <a:ext cx="5665342" cy="387798"/>
          </a:xfrm>
        </p:spPr>
        <p:txBody>
          <a:bodyPr>
            <a:spAutoFit/>
          </a:bodyPr>
          <a:lstStyle>
            <a:lvl1pPr>
              <a:defRPr sz="2800">
                <a:solidFill>
                  <a:schemeClr val="bg1"/>
                </a:solidFill>
              </a:defRPr>
            </a:lvl1pPr>
          </a:lstStyle>
          <a:p>
            <a:r>
              <a:rPr lang="en-US"/>
              <a:t>Click to edit Master title style</a:t>
            </a:r>
            <a:endParaRPr lang="da-DK"/>
          </a:p>
        </p:txBody>
      </p:sp>
      <p:sp>
        <p:nvSpPr>
          <p:cNvPr id="3" name="Content Placeholder 2">
            <a:extLst>
              <a:ext uri="{FF2B5EF4-FFF2-40B4-BE49-F238E27FC236}">
                <a16:creationId xmlns:a16="http://schemas.microsoft.com/office/drawing/2014/main" id="{3A950B1A-1228-4289-A65D-5837471D9669}"/>
              </a:ext>
            </a:extLst>
          </p:cNvPr>
          <p:cNvSpPr>
            <a:spLocks noGrp="1"/>
          </p:cNvSpPr>
          <p:nvPr>
            <p:ph idx="1"/>
          </p:nvPr>
        </p:nvSpPr>
        <p:spPr>
          <a:xfrm>
            <a:off x="838200" y="1825625"/>
            <a:ext cx="5665342" cy="1364476"/>
          </a:xfrm>
        </p:spPr>
        <p:txBody>
          <a:bodyPr>
            <a:spAutoFit/>
          </a:bodyPr>
          <a:lstStyle>
            <a:lvl1pPr marL="0" indent="0">
              <a:buFontTx/>
              <a:buNone/>
              <a:defRPr sz="1600">
                <a:solidFill>
                  <a:schemeClr val="bg1"/>
                </a:solidFill>
              </a:defRPr>
            </a:lvl1pPr>
            <a:lvl2pPr marL="457200" indent="0">
              <a:buFontTx/>
              <a:buNone/>
              <a:defRPr sz="1600">
                <a:solidFill>
                  <a:schemeClr val="bg1"/>
                </a:solidFill>
              </a:defRPr>
            </a:lvl2pPr>
            <a:lvl3pPr marL="914400" indent="0">
              <a:buFontTx/>
              <a:buNone/>
              <a:defRPr sz="1600">
                <a:solidFill>
                  <a:schemeClr val="bg1"/>
                </a:solidFill>
              </a:defRPr>
            </a:lvl3pPr>
            <a:lvl4pPr marL="1371600" indent="0">
              <a:buFontTx/>
              <a:buNone/>
              <a:defRPr sz="1600">
                <a:solidFill>
                  <a:schemeClr val="bg1"/>
                </a:solidFill>
              </a:defRPr>
            </a:lvl4pPr>
            <a:lvl5pPr marL="1828800" indent="0">
              <a:buFontTx/>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Footer Placeholder 3">
            <a:extLst>
              <a:ext uri="{FF2B5EF4-FFF2-40B4-BE49-F238E27FC236}">
                <a16:creationId xmlns:a16="http://schemas.microsoft.com/office/drawing/2014/main" id="{D272BE26-1619-D702-6FF5-DF88D83B2621}"/>
              </a:ext>
            </a:extLst>
          </p:cNvPr>
          <p:cNvSpPr txBox="1">
            <a:spLocks/>
          </p:cNvSpPr>
          <p:nvPr userDrawn="1"/>
        </p:nvSpPr>
        <p:spPr>
          <a:xfrm>
            <a:off x="228599" y="6238478"/>
            <a:ext cx="3680107" cy="544512"/>
          </a:xfrm>
          <a:prstGeom prst="rect">
            <a:avLst/>
          </a:prstGeom>
        </p:spPr>
        <p:txBody>
          <a:bodyPr vert="horz" lIns="0" tIns="0" rIns="0" bIns="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a-DK" sz="900">
                <a:solidFill>
                  <a:schemeClr val="bg2"/>
                </a:solidFill>
              </a:rPr>
              <a:t>Hvordan læses og valideres en EPD?</a:t>
            </a:r>
          </a:p>
          <a:p>
            <a:pPr algn="l">
              <a:defRPr/>
            </a:pPr>
            <a:r>
              <a:rPr lang="da-DK" sz="700">
                <a:solidFill>
                  <a:schemeClr val="bg1"/>
                </a:solidFill>
              </a:rPr>
              <a:t>Maj 2023 </a:t>
            </a:r>
          </a:p>
        </p:txBody>
      </p:sp>
    </p:spTree>
    <p:extLst>
      <p:ext uri="{BB962C8B-B14F-4D97-AF65-F5344CB8AC3E}">
        <p14:creationId xmlns:p14="http://schemas.microsoft.com/office/powerpoint/2010/main" val="1202100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11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2C7ED-04BC-4616-AC34-7320D670EE66}"/>
              </a:ext>
            </a:extLst>
          </p:cNvPr>
          <p:cNvSpPr>
            <a:spLocks noGrp="1"/>
          </p:cNvSpPr>
          <p:nvPr>
            <p:ph type="title"/>
          </p:nvPr>
        </p:nvSpPr>
        <p:spPr>
          <a:xfrm>
            <a:off x="838800" y="1037690"/>
            <a:ext cx="5665342" cy="387798"/>
          </a:xfrm>
        </p:spPr>
        <p:txBody>
          <a:bodyPr>
            <a:spAutoFit/>
          </a:bodyPr>
          <a:lstStyle>
            <a:lvl1pPr>
              <a:defRPr sz="2800">
                <a:solidFill>
                  <a:schemeClr val="bg1"/>
                </a:solidFill>
              </a:defRPr>
            </a:lvl1pPr>
          </a:lstStyle>
          <a:p>
            <a:r>
              <a:rPr lang="en-US"/>
              <a:t>Click to edit Master title style</a:t>
            </a:r>
            <a:endParaRPr lang="da-DK"/>
          </a:p>
        </p:txBody>
      </p:sp>
      <p:sp>
        <p:nvSpPr>
          <p:cNvPr id="3" name="Content Placeholder 2">
            <a:extLst>
              <a:ext uri="{FF2B5EF4-FFF2-40B4-BE49-F238E27FC236}">
                <a16:creationId xmlns:a16="http://schemas.microsoft.com/office/drawing/2014/main" id="{3A950B1A-1228-4289-A65D-5837471D9669}"/>
              </a:ext>
            </a:extLst>
          </p:cNvPr>
          <p:cNvSpPr>
            <a:spLocks noGrp="1"/>
          </p:cNvSpPr>
          <p:nvPr>
            <p:ph idx="1"/>
          </p:nvPr>
        </p:nvSpPr>
        <p:spPr>
          <a:xfrm>
            <a:off x="838200" y="1825625"/>
            <a:ext cx="4447032" cy="1364476"/>
          </a:xfrm>
        </p:spPr>
        <p:txBody>
          <a:bodyPr wrap="square">
            <a:spAutoFit/>
          </a:bodyPr>
          <a:lstStyle>
            <a:lvl1pPr marL="0" indent="0">
              <a:buFontTx/>
              <a:buNone/>
              <a:defRPr sz="1600">
                <a:solidFill>
                  <a:schemeClr val="bg1"/>
                </a:solidFill>
              </a:defRPr>
            </a:lvl1pPr>
            <a:lvl2pPr marL="457200" indent="0">
              <a:buFontTx/>
              <a:buNone/>
              <a:defRPr sz="1600">
                <a:solidFill>
                  <a:schemeClr val="bg1"/>
                </a:solidFill>
              </a:defRPr>
            </a:lvl2pPr>
            <a:lvl3pPr marL="914400" indent="0">
              <a:buFontTx/>
              <a:buNone/>
              <a:defRPr sz="1600">
                <a:solidFill>
                  <a:schemeClr val="bg1"/>
                </a:solidFill>
              </a:defRPr>
            </a:lvl3pPr>
            <a:lvl4pPr marL="1371600" indent="0">
              <a:buFontTx/>
              <a:buNone/>
              <a:defRPr sz="1600">
                <a:solidFill>
                  <a:schemeClr val="bg1"/>
                </a:solidFill>
              </a:defRPr>
            </a:lvl4pPr>
            <a:lvl5pPr marL="1828800" indent="0">
              <a:buFontTx/>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2">
            <a:extLst>
              <a:ext uri="{FF2B5EF4-FFF2-40B4-BE49-F238E27FC236}">
                <a16:creationId xmlns:a16="http://schemas.microsoft.com/office/drawing/2014/main" id="{AEF5C35D-7D0D-CC83-F291-5EC7BE81618D}"/>
              </a:ext>
            </a:extLst>
          </p:cNvPr>
          <p:cNvSpPr>
            <a:spLocks noGrp="1"/>
          </p:cNvSpPr>
          <p:nvPr>
            <p:ph idx="11"/>
          </p:nvPr>
        </p:nvSpPr>
        <p:spPr>
          <a:xfrm>
            <a:off x="6096000" y="1825625"/>
            <a:ext cx="4447032" cy="1364476"/>
          </a:xfrm>
        </p:spPr>
        <p:txBody>
          <a:bodyPr wrap="square">
            <a:spAutoFit/>
          </a:bodyPr>
          <a:lstStyle>
            <a:lvl1pPr marL="0" indent="0">
              <a:buFontTx/>
              <a:buNone/>
              <a:defRPr sz="1600">
                <a:solidFill>
                  <a:schemeClr val="bg1"/>
                </a:solidFill>
              </a:defRPr>
            </a:lvl1pPr>
            <a:lvl2pPr marL="457200" indent="0">
              <a:buFontTx/>
              <a:buNone/>
              <a:defRPr sz="1600">
                <a:solidFill>
                  <a:schemeClr val="bg1"/>
                </a:solidFill>
              </a:defRPr>
            </a:lvl2pPr>
            <a:lvl3pPr marL="914400" indent="0">
              <a:buFontTx/>
              <a:buNone/>
              <a:defRPr sz="1600">
                <a:solidFill>
                  <a:schemeClr val="bg1"/>
                </a:solidFill>
              </a:defRPr>
            </a:lvl3pPr>
            <a:lvl4pPr marL="1371600" indent="0">
              <a:buFontTx/>
              <a:buNone/>
              <a:defRPr sz="1600">
                <a:solidFill>
                  <a:schemeClr val="bg1"/>
                </a:solidFill>
              </a:defRPr>
            </a:lvl4pPr>
            <a:lvl5pPr marL="1828800" indent="0">
              <a:buFontTx/>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3">
            <a:extLst>
              <a:ext uri="{FF2B5EF4-FFF2-40B4-BE49-F238E27FC236}">
                <a16:creationId xmlns:a16="http://schemas.microsoft.com/office/drawing/2014/main" id="{BFDAE82F-CA1B-3CBB-076F-FB3B65D5C145}"/>
              </a:ext>
            </a:extLst>
          </p:cNvPr>
          <p:cNvSpPr txBox="1">
            <a:spLocks/>
          </p:cNvSpPr>
          <p:nvPr userDrawn="1"/>
        </p:nvSpPr>
        <p:spPr>
          <a:xfrm>
            <a:off x="228599" y="6238478"/>
            <a:ext cx="3680107" cy="544512"/>
          </a:xfrm>
          <a:prstGeom prst="rect">
            <a:avLst/>
          </a:prstGeom>
        </p:spPr>
        <p:txBody>
          <a:bodyPr vert="horz" lIns="0" tIns="0" rIns="0" bIns="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a-DK" sz="900">
                <a:solidFill>
                  <a:schemeClr val="bg2"/>
                </a:solidFill>
              </a:rPr>
              <a:t>Hvordan læses og valideres en EPD?</a:t>
            </a:r>
          </a:p>
          <a:p>
            <a:pPr algn="l">
              <a:defRPr/>
            </a:pPr>
            <a:r>
              <a:rPr lang="da-DK" sz="700">
                <a:solidFill>
                  <a:schemeClr val="bg1"/>
                </a:solidFill>
              </a:rPr>
              <a:t>Maj 2023 </a:t>
            </a:r>
          </a:p>
        </p:txBody>
      </p:sp>
    </p:spTree>
    <p:extLst>
      <p:ext uri="{BB962C8B-B14F-4D97-AF65-F5344CB8AC3E}">
        <p14:creationId xmlns:p14="http://schemas.microsoft.com/office/powerpoint/2010/main" val="2948880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3_Title and Content">
    <p:bg>
      <p:bgPr>
        <a:solidFill>
          <a:schemeClr val="accent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950B1A-1228-4289-A65D-5837471D9669}"/>
              </a:ext>
            </a:extLst>
          </p:cNvPr>
          <p:cNvSpPr>
            <a:spLocks noGrp="1"/>
          </p:cNvSpPr>
          <p:nvPr>
            <p:ph idx="1"/>
          </p:nvPr>
        </p:nvSpPr>
        <p:spPr>
          <a:xfrm>
            <a:off x="838200" y="1730547"/>
            <a:ext cx="5348591" cy="234744"/>
          </a:xfrm>
        </p:spPr>
        <p:txBody>
          <a:bodyPr wrap="square">
            <a:spAutoFit/>
          </a:bodyPr>
          <a:lstStyle>
            <a:lvl1pPr marL="0" indent="0">
              <a:lnSpc>
                <a:spcPct val="120000"/>
              </a:lnSpc>
              <a:buFontTx/>
              <a:buNone/>
              <a:defRPr sz="1400">
                <a:solidFill>
                  <a:schemeClr val="bg1"/>
                </a:solidFill>
              </a:defRPr>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US"/>
              <a:t>Click to edit Master text </a:t>
            </a:r>
            <a:endParaRPr lang="da-DK"/>
          </a:p>
        </p:txBody>
      </p:sp>
      <p:sp>
        <p:nvSpPr>
          <p:cNvPr id="78" name="Text Placeholder 77">
            <a:extLst>
              <a:ext uri="{FF2B5EF4-FFF2-40B4-BE49-F238E27FC236}">
                <a16:creationId xmlns:a16="http://schemas.microsoft.com/office/drawing/2014/main" id="{08208E0D-CCA2-44AE-9FFC-DB80493318E5}"/>
              </a:ext>
            </a:extLst>
          </p:cNvPr>
          <p:cNvSpPr>
            <a:spLocks noGrp="1"/>
          </p:cNvSpPr>
          <p:nvPr>
            <p:ph type="body" sz="quarter" idx="16"/>
          </p:nvPr>
        </p:nvSpPr>
        <p:spPr>
          <a:xfrm>
            <a:off x="838200" y="769938"/>
            <a:ext cx="5348591" cy="850900"/>
          </a:xfrm>
        </p:spPr>
        <p:txBody>
          <a:bodyPr>
            <a:noAutofit/>
          </a:bodyPr>
          <a:lstStyle>
            <a:lvl1pPr marL="0" indent="0">
              <a:buFontTx/>
              <a:buNone/>
              <a:defRPr sz="2800">
                <a:solidFill>
                  <a:schemeClr val="bg1"/>
                </a:solidFill>
              </a:defRPr>
            </a:lvl1pPr>
            <a:lvl2pPr marL="457200" indent="0">
              <a:buFontTx/>
              <a:buNone/>
              <a:defRPr sz="2400">
                <a:solidFill>
                  <a:schemeClr val="bg2"/>
                </a:solidFill>
              </a:defRPr>
            </a:lvl2pPr>
            <a:lvl3pPr marL="914400" indent="0">
              <a:buFontTx/>
              <a:buNone/>
              <a:defRPr sz="2400">
                <a:solidFill>
                  <a:schemeClr val="bg2"/>
                </a:solidFill>
              </a:defRPr>
            </a:lvl3pPr>
            <a:lvl4pPr marL="1371600" indent="0">
              <a:buFontTx/>
              <a:buNone/>
              <a:defRPr sz="2400">
                <a:solidFill>
                  <a:schemeClr val="bg2"/>
                </a:solidFill>
              </a:defRPr>
            </a:lvl4pPr>
            <a:lvl5pPr marL="1828800" indent="0">
              <a:buFontTx/>
              <a:buNone/>
              <a:defRPr sz="2400">
                <a:solidFill>
                  <a:schemeClr val="bg2"/>
                </a:solidFill>
              </a:defRPr>
            </a:lvl5pPr>
          </a:lstStyle>
          <a:p>
            <a:pPr lvl="0"/>
            <a:r>
              <a:rPr lang="en-US"/>
              <a:t>Click to edit Master </a:t>
            </a:r>
            <a:endParaRPr lang="da-DK"/>
          </a:p>
        </p:txBody>
      </p:sp>
      <p:sp>
        <p:nvSpPr>
          <p:cNvPr id="4" name="Footer Placeholder 3">
            <a:extLst>
              <a:ext uri="{FF2B5EF4-FFF2-40B4-BE49-F238E27FC236}">
                <a16:creationId xmlns:a16="http://schemas.microsoft.com/office/drawing/2014/main" id="{7FC23445-D745-83AD-7989-3E64A0387D4D}"/>
              </a:ext>
            </a:extLst>
          </p:cNvPr>
          <p:cNvSpPr txBox="1">
            <a:spLocks/>
          </p:cNvSpPr>
          <p:nvPr userDrawn="1"/>
        </p:nvSpPr>
        <p:spPr>
          <a:xfrm>
            <a:off x="228599" y="6238478"/>
            <a:ext cx="3680107" cy="544512"/>
          </a:xfrm>
          <a:prstGeom prst="rect">
            <a:avLst/>
          </a:prstGeom>
        </p:spPr>
        <p:txBody>
          <a:bodyPr vert="horz" lIns="0" tIns="0" rIns="0" bIns="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a-DK" sz="900">
                <a:solidFill>
                  <a:schemeClr val="bg2"/>
                </a:solidFill>
              </a:rPr>
              <a:t>Hvordan læses og valideres en EPD?</a:t>
            </a:r>
          </a:p>
          <a:p>
            <a:pPr algn="l">
              <a:defRPr/>
            </a:pPr>
            <a:r>
              <a:rPr lang="da-DK" sz="700">
                <a:solidFill>
                  <a:schemeClr val="bg1"/>
                </a:solidFill>
              </a:rPr>
              <a:t>Maj 2023 </a:t>
            </a:r>
          </a:p>
        </p:txBody>
      </p:sp>
    </p:spTree>
    <p:extLst>
      <p:ext uri="{BB962C8B-B14F-4D97-AF65-F5344CB8AC3E}">
        <p14:creationId xmlns:p14="http://schemas.microsoft.com/office/powerpoint/2010/main" val="1672236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BC7DB-06E4-491F-9FD0-0B57591D7284}"/>
              </a:ext>
            </a:extLst>
          </p:cNvPr>
          <p:cNvSpPr>
            <a:spLocks noGrp="1"/>
          </p:cNvSpPr>
          <p:nvPr>
            <p:ph type="ctrTitle"/>
          </p:nvPr>
        </p:nvSpPr>
        <p:spPr>
          <a:xfrm>
            <a:off x="4469257" y="2681103"/>
            <a:ext cx="6349431" cy="1495794"/>
          </a:xfrm>
        </p:spPr>
        <p:txBody>
          <a:bodyPr wrap="square" anchor="b">
            <a:spAutoFit/>
          </a:bodyPr>
          <a:lstStyle>
            <a:lvl1pPr algn="l">
              <a:defRPr sz="5400">
                <a:solidFill>
                  <a:schemeClr val="bg2"/>
                </a:solidFill>
              </a:defRPr>
            </a:lvl1pPr>
          </a:lstStyle>
          <a:p>
            <a:r>
              <a:rPr lang="en-US"/>
              <a:t>Click to edit Master title style</a:t>
            </a:r>
            <a:endParaRPr lang="da-DK"/>
          </a:p>
        </p:txBody>
      </p:sp>
      <p:sp>
        <p:nvSpPr>
          <p:cNvPr id="5" name="Footer Placeholder 3">
            <a:extLst>
              <a:ext uri="{FF2B5EF4-FFF2-40B4-BE49-F238E27FC236}">
                <a16:creationId xmlns:a16="http://schemas.microsoft.com/office/drawing/2014/main" id="{050F4728-8A32-B6EA-926C-E743D0DD99C9}"/>
              </a:ext>
            </a:extLst>
          </p:cNvPr>
          <p:cNvSpPr txBox="1">
            <a:spLocks/>
          </p:cNvSpPr>
          <p:nvPr userDrawn="1"/>
        </p:nvSpPr>
        <p:spPr>
          <a:xfrm>
            <a:off x="228599" y="6238478"/>
            <a:ext cx="3778135" cy="544512"/>
          </a:xfrm>
          <a:prstGeom prst="rect">
            <a:avLst/>
          </a:prstGeom>
        </p:spPr>
        <p:txBody>
          <a:bodyPr vert="horz" lIns="0" tIns="0" rIns="0" bIns="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a-DK" sz="900">
                <a:solidFill>
                  <a:schemeClr val="bg2"/>
                </a:solidFill>
              </a:rPr>
              <a:t>Hvordan læses og valideres en EPD?</a:t>
            </a:r>
          </a:p>
          <a:p>
            <a:pPr algn="l">
              <a:defRPr/>
            </a:pPr>
            <a:r>
              <a:rPr lang="da-DK" sz="700">
                <a:solidFill>
                  <a:srgbClr val="797777"/>
                </a:solidFill>
              </a:rPr>
              <a:t>Maj 2023 </a:t>
            </a:r>
          </a:p>
        </p:txBody>
      </p:sp>
      <p:pic>
        <p:nvPicPr>
          <p:cNvPr id="15" name="Graphic 14">
            <a:extLst>
              <a:ext uri="{FF2B5EF4-FFF2-40B4-BE49-F238E27FC236}">
                <a16:creationId xmlns:a16="http://schemas.microsoft.com/office/drawing/2014/main" id="{7A7ECB59-8EBC-970E-EA09-0686ACAEED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0733" y="0"/>
            <a:ext cx="1417974" cy="6858000"/>
          </a:xfrm>
          <a:prstGeom prst="rect">
            <a:avLst/>
          </a:prstGeom>
        </p:spPr>
      </p:pic>
    </p:spTree>
    <p:extLst>
      <p:ext uri="{BB962C8B-B14F-4D97-AF65-F5344CB8AC3E}">
        <p14:creationId xmlns:p14="http://schemas.microsoft.com/office/powerpoint/2010/main" val="1863934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2C7ED-04BC-4616-AC34-7320D670EE66}"/>
              </a:ext>
            </a:extLst>
          </p:cNvPr>
          <p:cNvSpPr>
            <a:spLocks noGrp="1"/>
          </p:cNvSpPr>
          <p:nvPr>
            <p:ph type="title"/>
          </p:nvPr>
        </p:nvSpPr>
        <p:spPr>
          <a:xfrm>
            <a:off x="838800" y="1037690"/>
            <a:ext cx="5665342" cy="387798"/>
          </a:xfrm>
        </p:spPr>
        <p:txBody>
          <a:bodyPr>
            <a:spAutoFit/>
          </a:bodyPr>
          <a:lstStyle>
            <a:lvl1pPr>
              <a:defRPr sz="2800">
                <a:solidFill>
                  <a:schemeClr val="bg2"/>
                </a:solidFill>
              </a:defRPr>
            </a:lvl1pPr>
          </a:lstStyle>
          <a:p>
            <a:r>
              <a:rPr lang="en-US"/>
              <a:t>Click to edit Master title style</a:t>
            </a:r>
            <a:endParaRPr lang="da-DK"/>
          </a:p>
        </p:txBody>
      </p:sp>
      <p:sp>
        <p:nvSpPr>
          <p:cNvPr id="3" name="Content Placeholder 2">
            <a:extLst>
              <a:ext uri="{FF2B5EF4-FFF2-40B4-BE49-F238E27FC236}">
                <a16:creationId xmlns:a16="http://schemas.microsoft.com/office/drawing/2014/main" id="{3A950B1A-1228-4289-A65D-5837471D9669}"/>
              </a:ext>
            </a:extLst>
          </p:cNvPr>
          <p:cNvSpPr>
            <a:spLocks noGrp="1"/>
          </p:cNvSpPr>
          <p:nvPr>
            <p:ph idx="1"/>
          </p:nvPr>
        </p:nvSpPr>
        <p:spPr>
          <a:xfrm>
            <a:off x="838200" y="1825625"/>
            <a:ext cx="5665342" cy="1364476"/>
          </a:xfrm>
        </p:spPr>
        <p:txBody>
          <a:bodyPr>
            <a:spAutoFit/>
          </a:bodyPr>
          <a:lstStyle>
            <a:lvl1pPr marL="0" indent="0">
              <a:buFontTx/>
              <a:buNone/>
              <a:defRPr sz="16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9" name="Footer Placeholder 3">
            <a:extLst>
              <a:ext uri="{FF2B5EF4-FFF2-40B4-BE49-F238E27FC236}">
                <a16:creationId xmlns:a16="http://schemas.microsoft.com/office/drawing/2014/main" id="{AEFDC245-E4D8-66FF-4EC4-995265727D37}"/>
              </a:ext>
            </a:extLst>
          </p:cNvPr>
          <p:cNvSpPr>
            <a:spLocks noGrp="1"/>
          </p:cNvSpPr>
          <p:nvPr>
            <p:ph type="ftr" sz="quarter" idx="3"/>
          </p:nvPr>
        </p:nvSpPr>
        <p:spPr>
          <a:xfrm>
            <a:off x="228599" y="6303723"/>
            <a:ext cx="3919451" cy="544512"/>
          </a:xfrm>
          <a:prstGeom prst="rect">
            <a:avLst/>
          </a:prstGeom>
        </p:spPr>
        <p:txBody>
          <a:bodyPr vert="horz" lIns="0" tIns="0" rIns="0" bIns="0" rtlCol="0" anchor="ctr"/>
          <a:lstStyle>
            <a:lvl1pPr algn="ctr">
              <a:defRPr sz="1200">
                <a:solidFill>
                  <a:schemeClr val="tx1">
                    <a:tint val="75000"/>
                  </a:schemeClr>
                </a:solidFill>
              </a:defRPr>
            </a:lvl1pPr>
          </a:lstStyle>
          <a:p>
            <a:pPr algn="l">
              <a:defRPr/>
            </a:pPr>
            <a:r>
              <a:rPr lang="da-DK" sz="900">
                <a:solidFill>
                  <a:schemeClr val="bg2"/>
                </a:solidFill>
              </a:rPr>
              <a:t>Hvordan læses og valideres en EPD?</a:t>
            </a:r>
          </a:p>
          <a:p>
            <a:pPr algn="l">
              <a:defRPr/>
            </a:pPr>
            <a:r>
              <a:rPr lang="da-DK" sz="700">
                <a:solidFill>
                  <a:srgbClr val="797777"/>
                </a:solidFill>
              </a:rPr>
              <a:t>Maj 2023</a:t>
            </a:r>
          </a:p>
        </p:txBody>
      </p:sp>
      <p:pic>
        <p:nvPicPr>
          <p:cNvPr id="4" name="Graphic 3">
            <a:extLst>
              <a:ext uri="{FF2B5EF4-FFF2-40B4-BE49-F238E27FC236}">
                <a16:creationId xmlns:a16="http://schemas.microsoft.com/office/drawing/2014/main" id="{7D2523D0-E79B-31C6-B701-6B098ED1527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53621" y="0"/>
            <a:ext cx="1417974" cy="6858000"/>
          </a:xfrm>
          <a:prstGeom prst="rect">
            <a:avLst/>
          </a:prstGeom>
        </p:spPr>
      </p:pic>
    </p:spTree>
    <p:extLst>
      <p:ext uri="{BB962C8B-B14F-4D97-AF65-F5344CB8AC3E}">
        <p14:creationId xmlns:p14="http://schemas.microsoft.com/office/powerpoint/2010/main" val="2006943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2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2C7ED-04BC-4616-AC34-7320D670EE66}"/>
              </a:ext>
            </a:extLst>
          </p:cNvPr>
          <p:cNvSpPr>
            <a:spLocks noGrp="1"/>
          </p:cNvSpPr>
          <p:nvPr>
            <p:ph type="title"/>
          </p:nvPr>
        </p:nvSpPr>
        <p:spPr>
          <a:xfrm>
            <a:off x="838800" y="1037690"/>
            <a:ext cx="5665342" cy="387798"/>
          </a:xfrm>
        </p:spPr>
        <p:txBody>
          <a:bodyPr>
            <a:spAutoFit/>
          </a:bodyPr>
          <a:lstStyle>
            <a:lvl1pPr>
              <a:defRPr sz="2800">
                <a:solidFill>
                  <a:schemeClr val="bg2"/>
                </a:solidFill>
              </a:defRPr>
            </a:lvl1pPr>
          </a:lstStyle>
          <a:p>
            <a:r>
              <a:rPr lang="en-US"/>
              <a:t>Click to edit Master title style</a:t>
            </a:r>
            <a:endParaRPr lang="da-DK"/>
          </a:p>
        </p:txBody>
      </p:sp>
      <p:sp>
        <p:nvSpPr>
          <p:cNvPr id="3" name="Content Placeholder 2">
            <a:extLst>
              <a:ext uri="{FF2B5EF4-FFF2-40B4-BE49-F238E27FC236}">
                <a16:creationId xmlns:a16="http://schemas.microsoft.com/office/drawing/2014/main" id="{3A950B1A-1228-4289-A65D-5837471D9669}"/>
              </a:ext>
            </a:extLst>
          </p:cNvPr>
          <p:cNvSpPr>
            <a:spLocks noGrp="1"/>
          </p:cNvSpPr>
          <p:nvPr>
            <p:ph idx="1"/>
          </p:nvPr>
        </p:nvSpPr>
        <p:spPr>
          <a:xfrm>
            <a:off x="838200" y="1825625"/>
            <a:ext cx="4447032" cy="1364476"/>
          </a:xfrm>
        </p:spPr>
        <p:txBody>
          <a:bodyPr wrap="square">
            <a:spAutoFit/>
          </a:bodyPr>
          <a:lstStyle>
            <a:lvl1pPr marL="0" indent="0">
              <a:buFontTx/>
              <a:buNone/>
              <a:defRPr sz="16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2">
            <a:extLst>
              <a:ext uri="{FF2B5EF4-FFF2-40B4-BE49-F238E27FC236}">
                <a16:creationId xmlns:a16="http://schemas.microsoft.com/office/drawing/2014/main" id="{AEF5C35D-7D0D-CC83-F291-5EC7BE81618D}"/>
              </a:ext>
            </a:extLst>
          </p:cNvPr>
          <p:cNvSpPr>
            <a:spLocks noGrp="1"/>
          </p:cNvSpPr>
          <p:nvPr>
            <p:ph idx="11"/>
          </p:nvPr>
        </p:nvSpPr>
        <p:spPr>
          <a:xfrm>
            <a:off x="6096000" y="1825625"/>
            <a:ext cx="4447032" cy="1364476"/>
          </a:xfrm>
        </p:spPr>
        <p:txBody>
          <a:bodyPr wrap="square">
            <a:spAutoFit/>
          </a:bodyPr>
          <a:lstStyle>
            <a:lvl1pPr marL="0" indent="0">
              <a:buFontTx/>
              <a:buNone/>
              <a:defRPr sz="16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Footer Placeholder 3">
            <a:extLst>
              <a:ext uri="{FF2B5EF4-FFF2-40B4-BE49-F238E27FC236}">
                <a16:creationId xmlns:a16="http://schemas.microsoft.com/office/drawing/2014/main" id="{A0C4DC4A-9544-F227-7D86-5942763E40CF}"/>
              </a:ext>
            </a:extLst>
          </p:cNvPr>
          <p:cNvSpPr>
            <a:spLocks noGrp="1"/>
          </p:cNvSpPr>
          <p:nvPr>
            <p:ph type="ftr" sz="quarter" idx="3"/>
          </p:nvPr>
        </p:nvSpPr>
        <p:spPr>
          <a:xfrm>
            <a:off x="228600" y="6303723"/>
            <a:ext cx="3728258" cy="544512"/>
          </a:xfrm>
          <a:prstGeom prst="rect">
            <a:avLst/>
          </a:prstGeom>
        </p:spPr>
        <p:txBody>
          <a:bodyPr vert="horz" lIns="0" tIns="0" rIns="0" bIns="0" rtlCol="0" anchor="ctr"/>
          <a:lstStyle>
            <a:lvl1pPr algn="ctr">
              <a:defRPr sz="1200">
                <a:solidFill>
                  <a:schemeClr val="tx1">
                    <a:tint val="75000"/>
                  </a:schemeClr>
                </a:solidFill>
              </a:defRPr>
            </a:lvl1pPr>
          </a:lstStyle>
          <a:p>
            <a:pPr algn="l">
              <a:defRPr/>
            </a:pPr>
            <a:r>
              <a:rPr lang="da-DK" sz="900">
                <a:solidFill>
                  <a:schemeClr val="bg2"/>
                </a:solidFill>
              </a:rPr>
              <a:t>Hvordan læses og valideres en EPD?</a:t>
            </a:r>
          </a:p>
          <a:p>
            <a:pPr algn="l">
              <a:defRPr/>
            </a:pPr>
            <a:r>
              <a:rPr lang="da-DK" sz="700">
                <a:solidFill>
                  <a:srgbClr val="797777"/>
                </a:solidFill>
              </a:rPr>
              <a:t>Maj 2023</a:t>
            </a:r>
          </a:p>
        </p:txBody>
      </p:sp>
    </p:spTree>
    <p:extLst>
      <p:ext uri="{BB962C8B-B14F-4D97-AF65-F5344CB8AC3E}">
        <p14:creationId xmlns:p14="http://schemas.microsoft.com/office/powerpoint/2010/main" val="952117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6FFCEA-3761-4EEB-B415-401EC73409DF}"/>
              </a:ext>
            </a:extLst>
          </p:cNvPr>
          <p:cNvSpPr>
            <a:spLocks noGrp="1"/>
          </p:cNvSpPr>
          <p:nvPr>
            <p:ph type="title"/>
          </p:nvPr>
        </p:nvSpPr>
        <p:spPr>
          <a:xfrm>
            <a:off x="838199" y="365125"/>
            <a:ext cx="10796053" cy="1325563"/>
          </a:xfrm>
          <a:prstGeom prst="rect">
            <a:avLst/>
          </a:prstGeom>
        </p:spPr>
        <p:txBody>
          <a:bodyPr vert="horz" lIns="0" tIns="0" rIns="0" bIns="0" rtlCol="0" anchor="t">
            <a:normAutofit/>
          </a:bodyPr>
          <a:lstStyle/>
          <a:p>
            <a:r>
              <a:rPr lang="en-US"/>
              <a:t>Click to edit Master title style</a:t>
            </a:r>
            <a:endParaRPr lang="da-DK"/>
          </a:p>
        </p:txBody>
      </p:sp>
      <p:sp>
        <p:nvSpPr>
          <p:cNvPr id="3" name="Text Placeholder 2">
            <a:extLst>
              <a:ext uri="{FF2B5EF4-FFF2-40B4-BE49-F238E27FC236}">
                <a16:creationId xmlns:a16="http://schemas.microsoft.com/office/drawing/2014/main" id="{C6054EFE-8D16-4A93-9BFA-A0EA121047B9}"/>
              </a:ext>
            </a:extLst>
          </p:cNvPr>
          <p:cNvSpPr>
            <a:spLocks noGrp="1"/>
          </p:cNvSpPr>
          <p:nvPr>
            <p:ph type="body" idx="1"/>
          </p:nvPr>
        </p:nvSpPr>
        <p:spPr>
          <a:xfrm>
            <a:off x="838199" y="1825625"/>
            <a:ext cx="10796053" cy="4351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Footer Placeholder 3">
            <a:extLst>
              <a:ext uri="{FF2B5EF4-FFF2-40B4-BE49-F238E27FC236}">
                <a16:creationId xmlns:a16="http://schemas.microsoft.com/office/drawing/2014/main" id="{CA510649-9A6A-A40E-9C5F-A7C197563FA1}"/>
              </a:ext>
            </a:extLst>
          </p:cNvPr>
          <p:cNvSpPr>
            <a:spLocks noGrp="1"/>
          </p:cNvSpPr>
          <p:nvPr>
            <p:ph type="ftr" sz="quarter" idx="3"/>
          </p:nvPr>
        </p:nvSpPr>
        <p:spPr>
          <a:xfrm>
            <a:off x="228600" y="6303723"/>
            <a:ext cx="3927764" cy="544512"/>
          </a:xfrm>
          <a:prstGeom prst="rect">
            <a:avLst/>
          </a:prstGeom>
        </p:spPr>
        <p:txBody>
          <a:bodyPr vert="horz" lIns="0" tIns="0" rIns="0" bIns="0" rtlCol="0" anchor="ctr"/>
          <a:lstStyle>
            <a:lvl1pPr algn="ctr">
              <a:defRPr sz="1200">
                <a:solidFill>
                  <a:schemeClr val="tx1">
                    <a:tint val="75000"/>
                  </a:schemeClr>
                </a:solidFill>
              </a:defRPr>
            </a:lvl1pPr>
          </a:lstStyle>
          <a:p>
            <a:pPr algn="l">
              <a:defRPr/>
            </a:pPr>
            <a:r>
              <a:rPr lang="da-DK" sz="900">
                <a:solidFill>
                  <a:schemeClr val="bg2"/>
                </a:solidFill>
              </a:rPr>
              <a:t>Hvad skal man være opmærksom på som startup i forhold til </a:t>
            </a:r>
            <a:r>
              <a:rPr lang="da-DK" sz="900" err="1">
                <a:solidFill>
                  <a:schemeClr val="bg2"/>
                </a:solidFill>
              </a:rPr>
              <a:t>EPD’er</a:t>
            </a:r>
            <a:r>
              <a:rPr lang="da-DK" sz="900">
                <a:solidFill>
                  <a:schemeClr val="bg2"/>
                </a:solidFill>
              </a:rPr>
              <a:t>?</a:t>
            </a:r>
          </a:p>
          <a:p>
            <a:pPr algn="l">
              <a:defRPr/>
            </a:pPr>
            <a:r>
              <a:rPr lang="da-DK" sz="700">
                <a:solidFill>
                  <a:srgbClr val="797777"/>
                </a:solidFill>
              </a:rPr>
              <a:t>Maj 2023</a:t>
            </a:r>
          </a:p>
        </p:txBody>
      </p:sp>
    </p:spTree>
    <p:extLst>
      <p:ext uri="{BB962C8B-B14F-4D97-AF65-F5344CB8AC3E}">
        <p14:creationId xmlns:p14="http://schemas.microsoft.com/office/powerpoint/2010/main" val="4233440836"/>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75" r:id="rId3"/>
    <p:sldLayoutId id="2147483676" r:id="rId4"/>
    <p:sldLayoutId id="2147483677" r:id="rId5"/>
    <p:sldLayoutId id="2147483681" r:id="rId6"/>
    <p:sldLayoutId id="2147483678" r:id="rId7"/>
    <p:sldLayoutId id="2147483679" r:id="rId8"/>
    <p:sldLayoutId id="2147483680" r:id="rId9"/>
    <p:sldLayoutId id="2147483671" r:id="rId10"/>
    <p:sldLayoutId id="2147483660" r:id="rId11"/>
    <p:sldLayoutId id="2147483650" r:id="rId12"/>
    <p:sldLayoutId id="2147483673" r:id="rId13"/>
    <p:sldLayoutId id="2147483682" r:id="rId14"/>
    <p:sldLayoutId id="2147483665" r:id="rId15"/>
    <p:sldLayoutId id="2147483666" r:id="rId16"/>
    <p:sldLayoutId id="2147483674" r:id="rId17"/>
    <p:sldLayoutId id="2147483683" r:id="rId18"/>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17.png"/><Relationship Id="rId4" Type="http://schemas.openxmlformats.org/officeDocument/2006/relationships/image" Target="../media/image23.sv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3.sv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32.sv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7.sv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35.sv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37.svg"/></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www.youtube.com/watch?v=MavBe_yKMLU"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www.youtube.com/watch?v=JmsjsNdQpB0"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41.sv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bygningsreglementet.dk/Bilag/B2/Bilag_2/Tabel_7#787e83a6-b7d9-4a83-a4be-37574156daef" TargetMode="External"/><Relationship Id="rId1" Type="http://schemas.openxmlformats.org/officeDocument/2006/relationships/slideLayout" Target="../slideLayouts/slideLayout12.xml"/><Relationship Id="rId5" Type="http://schemas.openxmlformats.org/officeDocument/2006/relationships/image" Target="../media/image44.sv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byggeriogklima.dk/" TargetMode="External"/><Relationship Id="rId1" Type="http://schemas.openxmlformats.org/officeDocument/2006/relationships/slideLayout" Target="../slideLayouts/slideLayout16.xml"/><Relationship Id="rId5" Type="http://schemas.openxmlformats.org/officeDocument/2006/relationships/hyperlink" Target="https://bygningsreglementet.dk/Bilag/B2/Bilag_2/Tabel_6#e53ebfa8-1dea-4737-aa53-69c8a848b30c" TargetMode="External"/><Relationship Id="rId4" Type="http://schemas.openxmlformats.org/officeDocument/2006/relationships/image" Target="../media/image10.svg"/></Relationships>
</file>

<file path=ppt/slides/_rels/slide2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25.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AD9C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F2341-D3A6-FBD0-AB65-7BA9602362AB}"/>
              </a:ext>
            </a:extLst>
          </p:cNvPr>
          <p:cNvSpPr>
            <a:spLocks noGrp="1"/>
          </p:cNvSpPr>
          <p:nvPr>
            <p:ph type="ctrTitle"/>
          </p:nvPr>
        </p:nvSpPr>
        <p:spPr>
          <a:xfrm>
            <a:off x="6290109" y="684879"/>
            <a:ext cx="4794009" cy="2387600"/>
          </a:xfrm>
        </p:spPr>
        <p:txBody>
          <a:bodyPr>
            <a:normAutofit/>
          </a:bodyPr>
          <a:lstStyle/>
          <a:p>
            <a:r>
              <a:rPr lang="da-DK" sz="2800" err="1"/>
              <a:t>Videnspakke</a:t>
            </a:r>
            <a:r>
              <a:rPr lang="da-DK" sz="2800"/>
              <a:t> 7:</a:t>
            </a:r>
            <a:br>
              <a:rPr lang="da-DK"/>
            </a:br>
            <a:r>
              <a:rPr lang="da-DK"/>
              <a:t>Hvordan læses og valideres en EPD?</a:t>
            </a:r>
          </a:p>
        </p:txBody>
      </p:sp>
      <p:sp>
        <p:nvSpPr>
          <p:cNvPr id="3" name="Subtitle 2">
            <a:extLst>
              <a:ext uri="{FF2B5EF4-FFF2-40B4-BE49-F238E27FC236}">
                <a16:creationId xmlns:a16="http://schemas.microsoft.com/office/drawing/2014/main" id="{AD0E7597-6A58-A98B-93DE-5001DB90EB3F}"/>
              </a:ext>
            </a:extLst>
          </p:cNvPr>
          <p:cNvSpPr>
            <a:spLocks noGrp="1"/>
          </p:cNvSpPr>
          <p:nvPr>
            <p:ph type="subTitle" idx="1"/>
          </p:nvPr>
        </p:nvSpPr>
        <p:spPr>
          <a:xfrm>
            <a:off x="6290108" y="3898127"/>
            <a:ext cx="4555471" cy="1655762"/>
          </a:xfrm>
        </p:spPr>
        <p:txBody>
          <a:bodyPr/>
          <a:lstStyle/>
          <a:p>
            <a:r>
              <a:rPr lang="da-DK" dirty="0"/>
              <a:t>Få indblik i hvad der som byggerådgiver er vigtigt at vide om </a:t>
            </a:r>
            <a:r>
              <a:rPr lang="da-DK" dirty="0" err="1"/>
              <a:t>EPD’er</a:t>
            </a:r>
            <a:r>
              <a:rPr lang="da-DK" dirty="0"/>
              <a:t>.</a:t>
            </a:r>
          </a:p>
        </p:txBody>
      </p:sp>
    </p:spTree>
    <p:extLst>
      <p:ext uri="{BB962C8B-B14F-4D97-AF65-F5344CB8AC3E}">
        <p14:creationId xmlns:p14="http://schemas.microsoft.com/office/powerpoint/2010/main" val="3925464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4425028E-25DC-1200-07D2-F415A1CE7440}"/>
              </a:ext>
            </a:extLst>
          </p:cNvPr>
          <p:cNvSpPr/>
          <p:nvPr/>
        </p:nvSpPr>
        <p:spPr>
          <a:xfrm>
            <a:off x="8586120" y="5284348"/>
            <a:ext cx="3305174" cy="328321"/>
          </a:xfrm>
          <a:prstGeom prst="ellipse">
            <a:avLst/>
          </a:prstGeom>
          <a:solidFill>
            <a:schemeClr val="accent6">
              <a:lumMod val="75000"/>
              <a:alpha val="5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Title 6">
            <a:extLst>
              <a:ext uri="{FF2B5EF4-FFF2-40B4-BE49-F238E27FC236}">
                <a16:creationId xmlns:a16="http://schemas.microsoft.com/office/drawing/2014/main" id="{D635DEB3-69D9-4E4A-6E75-F56CCBE03950}"/>
              </a:ext>
            </a:extLst>
          </p:cNvPr>
          <p:cNvSpPr>
            <a:spLocks noGrp="1"/>
          </p:cNvSpPr>
          <p:nvPr>
            <p:ph type="title"/>
          </p:nvPr>
        </p:nvSpPr>
        <p:spPr>
          <a:xfrm>
            <a:off x="838800" y="1037690"/>
            <a:ext cx="5665342" cy="1551194"/>
          </a:xfrm>
        </p:spPr>
        <p:txBody>
          <a:bodyPr/>
          <a:lstStyle/>
          <a:p>
            <a:r>
              <a:rPr lang="da-DK" dirty="0"/>
              <a:t>Hvilke typer af </a:t>
            </a:r>
            <a:r>
              <a:rPr lang="da-DK" dirty="0" err="1"/>
              <a:t>EPD’er</a:t>
            </a:r>
            <a:r>
              <a:rPr lang="da-DK" dirty="0"/>
              <a:t> kan bruges hvornår?</a:t>
            </a:r>
            <a:br>
              <a:rPr lang="da-DK" dirty="0"/>
            </a:br>
            <a:br>
              <a:rPr lang="da-DK" dirty="0"/>
            </a:br>
            <a:endParaRPr lang="da-DK" dirty="0"/>
          </a:p>
        </p:txBody>
      </p:sp>
      <p:sp>
        <p:nvSpPr>
          <p:cNvPr id="8" name="Content Placeholder 7">
            <a:extLst>
              <a:ext uri="{FF2B5EF4-FFF2-40B4-BE49-F238E27FC236}">
                <a16:creationId xmlns:a16="http://schemas.microsoft.com/office/drawing/2014/main" id="{FC6E4A80-5C10-0782-865A-BFB1B49FDFAB}"/>
              </a:ext>
            </a:extLst>
          </p:cNvPr>
          <p:cNvSpPr>
            <a:spLocks noGrp="1"/>
          </p:cNvSpPr>
          <p:nvPr>
            <p:ph idx="1"/>
          </p:nvPr>
        </p:nvSpPr>
        <p:spPr>
          <a:xfrm>
            <a:off x="2293191" y="2281725"/>
            <a:ext cx="5076701" cy="3090590"/>
          </a:xfrm>
        </p:spPr>
        <p:txBody>
          <a:bodyPr/>
          <a:lstStyle/>
          <a:p>
            <a:r>
              <a:rPr lang="da-DK" sz="2400" b="1" dirty="0"/>
              <a:t>I den afsluttende fase</a:t>
            </a:r>
            <a:r>
              <a:rPr lang="da-DK" b="1" dirty="0"/>
              <a:t> </a:t>
            </a:r>
            <a:r>
              <a:rPr lang="da-DK" dirty="0"/>
              <a:t>(hvor bygningens endelige klimapåvirkning skal dokumenteres):</a:t>
            </a:r>
          </a:p>
          <a:p>
            <a:pPr marL="742950" lvl="1" indent="-285750">
              <a:buFont typeface="Arial" panose="020B0604020202020204" pitchFamily="34" charset="0"/>
              <a:buChar char="•"/>
            </a:pPr>
            <a:r>
              <a:rPr lang="da-DK" dirty="0"/>
              <a:t>Her er det en fordel at benytte produkt- eller projektspecifikke </a:t>
            </a:r>
            <a:r>
              <a:rPr lang="da-DK" dirty="0" err="1"/>
              <a:t>EPD’er</a:t>
            </a:r>
            <a:r>
              <a:rPr lang="da-DK" dirty="0"/>
              <a:t>, som repræsenterer de faktisk anvendte byggevarer, fordi det giver så præcis en LCA-beregning som muligt. </a:t>
            </a:r>
          </a:p>
          <a:p>
            <a:pPr lvl="1"/>
            <a:endParaRPr lang="da-DK" dirty="0"/>
          </a:p>
          <a:p>
            <a:pPr marL="268288" lvl="1"/>
            <a:r>
              <a:rPr lang="da-DK" dirty="0"/>
              <a:t>Det gælder særligt for:</a:t>
            </a:r>
          </a:p>
          <a:p>
            <a:pPr marL="742950" lvl="1" indent="-285750">
              <a:buFont typeface="Arial" panose="020B0604020202020204" pitchFamily="34" charset="0"/>
              <a:buChar char="•"/>
            </a:pPr>
            <a:r>
              <a:rPr lang="da-DK" dirty="0"/>
              <a:t>Byggerier, som skal overholde en grænseværdi.</a:t>
            </a:r>
          </a:p>
          <a:p>
            <a:pPr marL="742950" lvl="1" indent="-285750">
              <a:buFont typeface="Arial" panose="020B0604020202020204" pitchFamily="34" charset="0"/>
              <a:buChar char="•"/>
            </a:pPr>
            <a:r>
              <a:rPr lang="da-DK" dirty="0"/>
              <a:t>Alle udbud, hvor bygherren har fastsat mere ambitiøse grænseværdier for bygningens samlede klimabelastning. </a:t>
            </a:r>
          </a:p>
        </p:txBody>
      </p:sp>
      <p:pic>
        <p:nvPicPr>
          <p:cNvPr id="2" name="Graphic 1">
            <a:extLst>
              <a:ext uri="{FF2B5EF4-FFF2-40B4-BE49-F238E27FC236}">
                <a16:creationId xmlns:a16="http://schemas.microsoft.com/office/drawing/2014/main" id="{34C5E9B8-45E0-A556-6090-CB4893FE2F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25366" y="3886084"/>
            <a:ext cx="1863700" cy="1562424"/>
          </a:xfrm>
          <a:prstGeom prst="rect">
            <a:avLst/>
          </a:prstGeom>
        </p:spPr>
      </p:pic>
      <p:pic>
        <p:nvPicPr>
          <p:cNvPr id="3" name="Graphic 2">
            <a:extLst>
              <a:ext uri="{FF2B5EF4-FFF2-40B4-BE49-F238E27FC236}">
                <a16:creationId xmlns:a16="http://schemas.microsoft.com/office/drawing/2014/main" id="{68225F2D-5D9E-FE0B-7131-DA873B7969C5}"/>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45000" r="46339"/>
          <a:stretch/>
        </p:blipFill>
        <p:spPr>
          <a:xfrm>
            <a:off x="9884432" y="1409490"/>
            <a:ext cx="2006862" cy="4039019"/>
          </a:xfrm>
          <a:prstGeom prst="rect">
            <a:avLst/>
          </a:prstGeom>
        </p:spPr>
      </p:pic>
      <p:pic>
        <p:nvPicPr>
          <p:cNvPr id="4" name="Graphic 3">
            <a:extLst>
              <a:ext uri="{FF2B5EF4-FFF2-40B4-BE49-F238E27FC236}">
                <a16:creationId xmlns:a16="http://schemas.microsoft.com/office/drawing/2014/main" id="{BFEE4A64-6835-A034-7D90-CD8DC987B78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75147" y="1409489"/>
            <a:ext cx="2259504" cy="1659022"/>
          </a:xfrm>
          <a:prstGeom prst="rect">
            <a:avLst/>
          </a:prstGeom>
        </p:spPr>
      </p:pic>
      <p:pic>
        <p:nvPicPr>
          <p:cNvPr id="5" name="Picture 4">
            <a:extLst>
              <a:ext uri="{FF2B5EF4-FFF2-40B4-BE49-F238E27FC236}">
                <a16:creationId xmlns:a16="http://schemas.microsoft.com/office/drawing/2014/main" id="{E36A2214-DDDB-3707-C34A-CEBA886EE5A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9848" y="2329350"/>
            <a:ext cx="1126172" cy="1370532"/>
          </a:xfrm>
          <a:prstGeom prst="rect">
            <a:avLst/>
          </a:prstGeom>
          <a:effectLst>
            <a:outerShdw blurRad="127000" dist="38100" dir="1800000" algn="tl" rotWithShape="0">
              <a:prstClr val="black">
                <a:alpha val="50000"/>
              </a:prstClr>
            </a:outerShdw>
          </a:effectLst>
        </p:spPr>
      </p:pic>
      <p:pic>
        <p:nvPicPr>
          <p:cNvPr id="6" name="Picture 5">
            <a:extLst>
              <a:ext uri="{FF2B5EF4-FFF2-40B4-BE49-F238E27FC236}">
                <a16:creationId xmlns:a16="http://schemas.microsoft.com/office/drawing/2014/main" id="{41F6F708-4BA1-18DB-D2DF-11AFD62AD82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67019" y="3410978"/>
            <a:ext cx="1126172" cy="1370532"/>
          </a:xfrm>
          <a:prstGeom prst="rect">
            <a:avLst/>
          </a:prstGeom>
          <a:effectLst>
            <a:outerShdw blurRad="127000" dist="38100" dir="1800000" algn="tl" rotWithShape="0">
              <a:prstClr val="black">
                <a:alpha val="50000"/>
              </a:prstClr>
            </a:outerShdw>
          </a:effectLst>
        </p:spPr>
      </p:pic>
    </p:spTree>
    <p:extLst>
      <p:ext uri="{BB962C8B-B14F-4D97-AF65-F5344CB8AC3E}">
        <p14:creationId xmlns:p14="http://schemas.microsoft.com/office/powerpoint/2010/main" val="3507880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F391CA8-0B16-17FE-E178-C33937275B55}"/>
              </a:ext>
            </a:extLst>
          </p:cNvPr>
          <p:cNvSpPr>
            <a:spLocks noGrp="1"/>
          </p:cNvSpPr>
          <p:nvPr>
            <p:ph idx="1"/>
          </p:nvPr>
        </p:nvSpPr>
        <p:spPr>
          <a:xfrm>
            <a:off x="838200" y="1620838"/>
            <a:ext cx="4764110" cy="4355038"/>
          </a:xfrm>
        </p:spPr>
        <p:txBody>
          <a:bodyPr/>
          <a:lstStyle/>
          <a:p>
            <a:pPr>
              <a:lnSpc>
                <a:spcPct val="100000"/>
              </a:lnSpc>
            </a:pPr>
            <a:r>
              <a:rPr lang="da-DK" sz="1300" b="1" dirty="0"/>
              <a:t>Krav til EPD’er</a:t>
            </a:r>
          </a:p>
          <a:p>
            <a:pPr>
              <a:lnSpc>
                <a:spcPct val="100000"/>
              </a:lnSpc>
            </a:pPr>
            <a:r>
              <a:rPr lang="da-DK" sz="1300" dirty="0"/>
              <a:t>Der er ingen lovkrav: </a:t>
            </a:r>
          </a:p>
          <a:p>
            <a:pPr marL="176213" indent="-176213">
              <a:lnSpc>
                <a:spcPct val="100000"/>
              </a:lnSpc>
              <a:buFont typeface="Arial" panose="020B0604020202020204" pitchFamily="34" charset="0"/>
              <a:buChar char="•"/>
            </a:pPr>
            <a:r>
              <a:rPr lang="da-DK" sz="1300" dirty="0"/>
              <a:t>om, at man skal udarbejde en EPD</a:t>
            </a:r>
          </a:p>
          <a:p>
            <a:pPr marL="176213" indent="-176213">
              <a:lnSpc>
                <a:spcPct val="100000"/>
              </a:lnSpc>
              <a:buFont typeface="Arial" panose="020B0604020202020204" pitchFamily="34" charset="0"/>
              <a:buChar char="•"/>
            </a:pPr>
            <a:r>
              <a:rPr lang="da-DK" sz="1300" dirty="0"/>
              <a:t>eller til, hvordan en EPD udformes. </a:t>
            </a:r>
          </a:p>
          <a:p>
            <a:pPr>
              <a:lnSpc>
                <a:spcPct val="100000"/>
              </a:lnSpc>
            </a:pPr>
            <a:r>
              <a:rPr lang="da-DK" sz="1300" dirty="0"/>
              <a:t>Det </a:t>
            </a:r>
            <a:r>
              <a:rPr lang="da-DK" sz="1300" b="1" dirty="0"/>
              <a:t>forventes </a:t>
            </a:r>
            <a:r>
              <a:rPr lang="da-DK" sz="1300" dirty="0"/>
              <a:t>dog, at der inden for nær fremtid vil blive stillet krav til: </a:t>
            </a:r>
          </a:p>
          <a:p>
            <a:pPr marL="176213" indent="-176213">
              <a:lnSpc>
                <a:spcPct val="100000"/>
              </a:lnSpc>
              <a:buFont typeface="Arial" panose="020B0604020202020204" pitchFamily="34" charset="0"/>
              <a:buChar char="•"/>
            </a:pPr>
            <a:r>
              <a:rPr lang="da-DK" sz="1300" dirty="0"/>
              <a:t>dokumentation af byggevarers miljøpåvirkning i en revideret byggevareforordning (CPR)  </a:t>
            </a:r>
          </a:p>
          <a:p>
            <a:pPr marL="176213" indent="-176213">
              <a:lnSpc>
                <a:spcPct val="100000"/>
              </a:lnSpc>
              <a:buFont typeface="Arial" panose="020B0604020202020204" pitchFamily="34" charset="0"/>
              <a:buChar char="•"/>
            </a:pPr>
            <a:r>
              <a:rPr lang="da-DK" sz="1300" dirty="0"/>
              <a:t>eller krav til produktspecifikke EPD’er, ligesom det fx allerede gøres i Norge i forbindelse med offentligt byggeri.</a:t>
            </a:r>
          </a:p>
          <a:p>
            <a:pPr>
              <a:lnSpc>
                <a:spcPct val="100000"/>
              </a:lnSpc>
            </a:pPr>
            <a:r>
              <a:rPr lang="da-DK" sz="1300" b="1" dirty="0"/>
              <a:t>Krav til indholdet af EPD’er</a:t>
            </a:r>
          </a:p>
          <a:p>
            <a:pPr marL="285750" indent="-285750">
              <a:lnSpc>
                <a:spcPct val="100000"/>
              </a:lnSpc>
              <a:buFont typeface="Arial" panose="020B0604020202020204" pitchFamily="34" charset="0"/>
              <a:buChar char="•"/>
            </a:pPr>
            <a:r>
              <a:rPr lang="da-DK" sz="1300" dirty="0"/>
              <a:t>En EPD skal leve op til kravene i standarderne ISO 14025 og EN 15804 – også kaldet ’EPD-standarden’.</a:t>
            </a:r>
          </a:p>
          <a:p>
            <a:pPr marL="285750" indent="-285750">
              <a:lnSpc>
                <a:spcPct val="100000"/>
              </a:lnSpc>
              <a:buFont typeface="Arial" panose="020B0604020202020204" pitchFamily="34" charset="0"/>
              <a:buChar char="•"/>
            </a:pPr>
            <a:r>
              <a:rPr lang="da-DK" sz="1300" dirty="0"/>
              <a:t>I november 2022 trådte en revideret udgave af standarden i kraft, som bl.a. betyder, at flere af byggevarens livscyklusfaser skal inkluderes end tidligere.</a:t>
            </a:r>
          </a:p>
        </p:txBody>
      </p:sp>
      <p:sp>
        <p:nvSpPr>
          <p:cNvPr id="6" name="Text Placeholder 7">
            <a:extLst>
              <a:ext uri="{FF2B5EF4-FFF2-40B4-BE49-F238E27FC236}">
                <a16:creationId xmlns:a16="http://schemas.microsoft.com/office/drawing/2014/main" id="{ACB82497-4636-2237-14CA-BBE1A0475579}"/>
              </a:ext>
            </a:extLst>
          </p:cNvPr>
          <p:cNvSpPr>
            <a:spLocks noGrp="1"/>
          </p:cNvSpPr>
          <p:nvPr>
            <p:ph type="body" sz="quarter" idx="16"/>
          </p:nvPr>
        </p:nvSpPr>
        <p:spPr>
          <a:xfrm>
            <a:off x="838200" y="769938"/>
            <a:ext cx="6896100" cy="850900"/>
          </a:xfrm>
        </p:spPr>
        <p:txBody>
          <a:bodyPr/>
          <a:lstStyle/>
          <a:p>
            <a:r>
              <a:rPr lang="da-DK"/>
              <a:t>Hvilken lovgivning er relevant at kende?</a:t>
            </a:r>
          </a:p>
        </p:txBody>
      </p:sp>
      <p:sp>
        <p:nvSpPr>
          <p:cNvPr id="4" name="Footer Placeholder 3">
            <a:extLst>
              <a:ext uri="{FF2B5EF4-FFF2-40B4-BE49-F238E27FC236}">
                <a16:creationId xmlns:a16="http://schemas.microsoft.com/office/drawing/2014/main" id="{2E734347-8615-5AF2-7571-F0238411CEAA}"/>
              </a:ext>
            </a:extLst>
          </p:cNvPr>
          <p:cNvSpPr>
            <a:spLocks noGrp="1"/>
          </p:cNvSpPr>
          <p:nvPr>
            <p:ph type="ftr" sz="quarter" idx="3"/>
          </p:nvPr>
        </p:nvSpPr>
        <p:spPr/>
        <p:txBody>
          <a:bodyPr/>
          <a:lstStyle/>
          <a:p>
            <a:pPr algn="l">
              <a:defRPr/>
            </a:pPr>
            <a:r>
              <a:rPr lang="da-DK" sz="900" dirty="0">
                <a:solidFill>
                  <a:schemeClr val="bg2"/>
                </a:solidFill>
              </a:rPr>
              <a:t>Hvordan læses og valideres en EPD?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noProof="0" dirty="0">
                <a:ln>
                  <a:noFill/>
                </a:ln>
                <a:solidFill>
                  <a:srgbClr val="797777"/>
                </a:solidFill>
                <a:effectLst/>
                <a:uLnTx/>
                <a:uFillTx/>
                <a:latin typeface="Arial" panose="020B0604020202020204"/>
                <a:ea typeface="+mn-ea"/>
                <a:cs typeface="+mn-cs"/>
              </a:rPr>
              <a:t>Maj 2023</a:t>
            </a:r>
          </a:p>
        </p:txBody>
      </p:sp>
      <p:grpSp>
        <p:nvGrpSpPr>
          <p:cNvPr id="13" name="Group 12">
            <a:extLst>
              <a:ext uri="{FF2B5EF4-FFF2-40B4-BE49-F238E27FC236}">
                <a16:creationId xmlns:a16="http://schemas.microsoft.com/office/drawing/2014/main" id="{915AD4BB-880E-3869-61D2-E65C600DEBEF}"/>
              </a:ext>
            </a:extLst>
          </p:cNvPr>
          <p:cNvGrpSpPr/>
          <p:nvPr/>
        </p:nvGrpSpPr>
        <p:grpSpPr>
          <a:xfrm>
            <a:off x="6096000" y="1620838"/>
            <a:ext cx="4989103" cy="1020762"/>
            <a:chOff x="5878209" y="1620838"/>
            <a:chExt cx="4989103" cy="1020762"/>
          </a:xfrm>
        </p:grpSpPr>
        <p:sp>
          <p:nvSpPr>
            <p:cNvPr id="12" name="Rectangle 11">
              <a:extLst>
                <a:ext uri="{FF2B5EF4-FFF2-40B4-BE49-F238E27FC236}">
                  <a16:creationId xmlns:a16="http://schemas.microsoft.com/office/drawing/2014/main" id="{5C89910E-0098-81F4-FB2F-6BCBFFFFEADA}"/>
                </a:ext>
              </a:extLst>
            </p:cNvPr>
            <p:cNvSpPr/>
            <p:nvPr/>
          </p:nvSpPr>
          <p:spPr>
            <a:xfrm>
              <a:off x="5878209" y="1620838"/>
              <a:ext cx="4933580" cy="1020762"/>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EB142AFE-15CA-BC92-8DA4-69DEBE1FD671}"/>
                </a:ext>
              </a:extLst>
            </p:cNvPr>
            <p:cNvSpPr txBox="1"/>
            <p:nvPr/>
          </p:nvSpPr>
          <p:spPr>
            <a:xfrm>
              <a:off x="5933733" y="1669266"/>
              <a:ext cx="4933579"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AF292E"/>
                  </a:solidFill>
                  <a:effectLst/>
                  <a:uLnTx/>
                  <a:uFillTx/>
                  <a:latin typeface="Arial" panose="020B0604020202020204"/>
                  <a:ea typeface="+mn-ea"/>
                  <a:cs typeface="+mn-cs"/>
                </a:rPr>
                <a:t>Med ændringerne i EPD-standarden er det derfor ikke muligt at sammenligne </a:t>
              </a:r>
              <a:r>
                <a:rPr kumimoji="0" lang="da-DK" sz="1400" b="1" i="0" u="none" strike="noStrike" kern="1200" cap="none" spc="0" normalizeH="0" baseline="0" noProof="0" dirty="0" err="1">
                  <a:ln>
                    <a:noFill/>
                  </a:ln>
                  <a:solidFill>
                    <a:srgbClr val="AF292E"/>
                  </a:solidFill>
                  <a:effectLst/>
                  <a:uLnTx/>
                  <a:uFillTx/>
                  <a:latin typeface="Arial" panose="020B0604020202020204"/>
                  <a:ea typeface="+mn-ea"/>
                  <a:cs typeface="+mn-cs"/>
                </a:rPr>
                <a:t>EPD’er</a:t>
              </a:r>
              <a:r>
                <a:rPr kumimoji="0" lang="da-DK" sz="1400" b="1" i="0" u="none" strike="noStrike" kern="1200" cap="none" spc="0" normalizeH="0" baseline="0" noProof="0">
                  <a:ln>
                    <a:noFill/>
                  </a:ln>
                  <a:solidFill>
                    <a:srgbClr val="AF292E"/>
                  </a:solidFill>
                  <a:effectLst/>
                  <a:uLnTx/>
                  <a:uFillTx/>
                  <a:latin typeface="Arial" panose="020B0604020202020204"/>
                  <a:ea typeface="+mn-ea"/>
                  <a:cs typeface="+mn-cs"/>
                </a:rPr>
                <a:t>, som er udarbejdet efter den ‘gamle’ og ‘nye’ standard, da kravet til indholdet varierer. </a:t>
              </a:r>
              <a:endParaRPr kumimoji="0" lang="da-DK" sz="1400" b="1" i="0" u="none" strike="noStrike" kern="1200" cap="none" spc="0" normalizeH="0" baseline="0" noProof="0" dirty="0">
                <a:ln>
                  <a:noFill/>
                </a:ln>
                <a:solidFill>
                  <a:srgbClr val="AF292E"/>
                </a:solidFill>
                <a:effectLst/>
                <a:uLnTx/>
                <a:uFillTx/>
                <a:latin typeface="Arial" panose="020B0604020202020204"/>
                <a:ea typeface="+mn-ea"/>
                <a:cs typeface="+mn-cs"/>
              </a:endParaRPr>
            </a:p>
          </p:txBody>
        </p:sp>
      </p:grpSp>
      <p:pic>
        <p:nvPicPr>
          <p:cNvPr id="7" name="Picture 6">
            <a:extLst>
              <a:ext uri="{FF2B5EF4-FFF2-40B4-BE49-F238E27FC236}">
                <a16:creationId xmlns:a16="http://schemas.microsoft.com/office/drawing/2014/main" id="{9FCC5E0B-B1BB-DF48-F68E-E6E1C7399ADF}"/>
              </a:ext>
            </a:extLst>
          </p:cNvPr>
          <p:cNvPicPr>
            <a:picLocks noChangeAspect="1"/>
          </p:cNvPicPr>
          <p:nvPr/>
        </p:nvPicPr>
        <p:blipFill rotWithShape="1">
          <a:blip r:embed="rId3">
            <a:extLst>
              <a:ext uri="{28A0092B-C50C-407E-A947-70E740481C1C}">
                <a14:useLocalDpi xmlns:a14="http://schemas.microsoft.com/office/drawing/2010/main" val="0"/>
              </a:ext>
            </a:extLst>
          </a:blip>
          <a:srcRect t="30797"/>
          <a:stretch/>
        </p:blipFill>
        <p:spPr>
          <a:xfrm>
            <a:off x="6096000" y="2864580"/>
            <a:ext cx="4907990" cy="3336564"/>
          </a:xfrm>
          <a:prstGeom prst="rect">
            <a:avLst/>
          </a:prstGeom>
        </p:spPr>
      </p:pic>
    </p:spTree>
    <p:extLst>
      <p:ext uri="{BB962C8B-B14F-4D97-AF65-F5344CB8AC3E}">
        <p14:creationId xmlns:p14="http://schemas.microsoft.com/office/powerpoint/2010/main" val="2831043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FD86553B-50A1-78A9-02BB-B496B0DAEFB0}"/>
              </a:ext>
            </a:extLst>
          </p:cNvPr>
          <p:cNvSpPr>
            <a:spLocks noGrp="1"/>
          </p:cNvSpPr>
          <p:nvPr>
            <p:ph type="body" sz="quarter" idx="16"/>
          </p:nvPr>
        </p:nvSpPr>
        <p:spPr>
          <a:xfrm>
            <a:off x="838200" y="769938"/>
            <a:ext cx="7518400" cy="850900"/>
          </a:xfrm>
        </p:spPr>
        <p:txBody>
          <a:bodyPr/>
          <a:lstStyle/>
          <a:p>
            <a:r>
              <a:rPr lang="da-DK"/>
              <a:t>Hvilken lovgivning er relevant at kende?</a:t>
            </a:r>
          </a:p>
          <a:p>
            <a:endParaRPr lang="da-DK"/>
          </a:p>
        </p:txBody>
      </p:sp>
      <p:sp>
        <p:nvSpPr>
          <p:cNvPr id="4" name="Footer Placeholder 3">
            <a:extLst>
              <a:ext uri="{FF2B5EF4-FFF2-40B4-BE49-F238E27FC236}">
                <a16:creationId xmlns:a16="http://schemas.microsoft.com/office/drawing/2014/main" id="{CDEF621B-6343-EF6B-3806-19B855505257}"/>
              </a:ext>
            </a:extLst>
          </p:cNvPr>
          <p:cNvSpPr>
            <a:spLocks noGrp="1"/>
          </p:cNvSpPr>
          <p:nvPr>
            <p:ph type="ftr" sz="quarter" idx="3"/>
          </p:nvPr>
        </p:nvSpPr>
        <p:spPr/>
        <p:txBody>
          <a:bodyPr/>
          <a:lstStyle/>
          <a:p>
            <a:pPr algn="l">
              <a:defRPr/>
            </a:pPr>
            <a:r>
              <a:rPr lang="da-DK" sz="900" dirty="0">
                <a:solidFill>
                  <a:schemeClr val="bg2"/>
                </a:solidFill>
              </a:rPr>
              <a:t>Hvordan læses og valideres en EPD?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noProof="0" dirty="0">
                <a:ln>
                  <a:noFill/>
                </a:ln>
                <a:solidFill>
                  <a:srgbClr val="797777"/>
                </a:solidFill>
                <a:effectLst/>
                <a:uLnTx/>
                <a:uFillTx/>
                <a:latin typeface="Arial" panose="020B0604020202020204"/>
                <a:ea typeface="+mn-ea"/>
                <a:cs typeface="+mn-cs"/>
              </a:rPr>
              <a:t>Maj 2023</a:t>
            </a:r>
          </a:p>
        </p:txBody>
      </p:sp>
      <p:sp>
        <p:nvSpPr>
          <p:cNvPr id="6" name="Content Placeholder 2">
            <a:extLst>
              <a:ext uri="{FF2B5EF4-FFF2-40B4-BE49-F238E27FC236}">
                <a16:creationId xmlns:a16="http://schemas.microsoft.com/office/drawing/2014/main" id="{CECBA8F6-9E5E-9E00-A5B5-B5FBB3CD43E1}"/>
              </a:ext>
            </a:extLst>
          </p:cNvPr>
          <p:cNvSpPr txBox="1">
            <a:spLocks/>
          </p:cNvSpPr>
          <p:nvPr/>
        </p:nvSpPr>
        <p:spPr>
          <a:xfrm>
            <a:off x="838200" y="1928302"/>
            <a:ext cx="6621380" cy="3941400"/>
          </a:xfrm>
          <a:prstGeom prst="rect">
            <a:avLst/>
          </a:prstGeom>
        </p:spPr>
        <p:txBody>
          <a:bodyPr vert="horz" wrap="square" lIns="0" tIns="0" rIns="0" bIns="0" rtlCol="0">
            <a:spAutoFit/>
          </a:bodyPr>
          <a:lstStyle>
            <a:lvl1pPr marL="0" indent="0" algn="l" defTabSz="914400" rtl="0" eaLnBrk="1" latinLnBrk="0" hangingPunct="1">
              <a:lnSpc>
                <a:spcPct val="120000"/>
              </a:lnSpc>
              <a:spcBef>
                <a:spcPts val="1000"/>
              </a:spcBef>
              <a:buFontTx/>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Tx/>
              <a:buNone/>
              <a:tabLst/>
              <a:defRPr/>
            </a:pPr>
            <a:r>
              <a:rPr kumimoji="0" lang="da-DK" sz="1800" b="1" i="0" u="none" strike="noStrike" kern="1200" cap="none" spc="0" normalizeH="0" baseline="0" noProof="0" dirty="0">
                <a:ln>
                  <a:noFill/>
                </a:ln>
                <a:solidFill>
                  <a:prstClr val="black"/>
                </a:solidFill>
                <a:effectLst/>
                <a:uLnTx/>
                <a:uFillTx/>
                <a:latin typeface="Arial" panose="020B0604020202020204"/>
                <a:ea typeface="+mn-ea"/>
                <a:cs typeface="+mn-cs"/>
              </a:rPr>
              <a:t>Krav til LCA på bygningsniveau</a:t>
            </a:r>
          </a:p>
          <a:p>
            <a:pPr marL="0" marR="0" lvl="0" indent="0" algn="l" defTabSz="914400" rtl="0" eaLnBrk="1" fontAlgn="auto" latinLnBrk="0" hangingPunct="1">
              <a:lnSpc>
                <a:spcPct val="120000"/>
              </a:lnSpc>
              <a:spcBef>
                <a:spcPts val="1000"/>
              </a:spcBef>
              <a:spcAft>
                <a:spcPts val="0"/>
              </a:spcAft>
              <a:buClrTx/>
              <a:buSzTx/>
              <a:buFontTx/>
              <a:buNone/>
              <a:tabLst/>
              <a:defRPr/>
            </a:pPr>
            <a:r>
              <a:rPr kumimoji="0" lang="da-DK" sz="1600" b="0" i="0" u="none" strike="noStrike" kern="1200" cap="none" spc="0" normalizeH="0" baseline="0" noProof="0" dirty="0">
                <a:ln>
                  <a:noFill/>
                </a:ln>
                <a:solidFill>
                  <a:prstClr val="black"/>
                </a:solidFill>
                <a:effectLst/>
                <a:uLnTx/>
                <a:uFillTx/>
                <a:latin typeface="Arial" panose="020B0604020202020204"/>
                <a:ea typeface="+mn-ea"/>
                <a:cs typeface="+mn-cs"/>
              </a:rPr>
              <a:t>De krav i Bygningsreglementet (BR18), som trådte i kraft 1. januar 2023, stiller </a:t>
            </a:r>
            <a:r>
              <a:rPr kumimoji="0" lang="da-DK" sz="1800" b="1" i="0" u="none" strike="noStrike" kern="1200" cap="none" spc="0" normalizeH="0" baseline="0" noProof="0" dirty="0">
                <a:ln>
                  <a:noFill/>
                </a:ln>
                <a:solidFill>
                  <a:prstClr val="black"/>
                </a:solidFill>
                <a:effectLst/>
                <a:uLnTx/>
                <a:uFillTx/>
                <a:latin typeface="Arial" panose="020B0604020202020204"/>
                <a:ea typeface="+mn-ea"/>
                <a:cs typeface="+mn-cs"/>
              </a:rPr>
              <a:t>krav til dokumentation af bygningers samlede klimapåvirkning over hele deres livscyklus </a:t>
            </a:r>
            <a:r>
              <a:rPr kumimoji="0" lang="da-DK" sz="1600" b="0" i="0" u="none" strike="noStrike" kern="1200" cap="none" spc="0" normalizeH="0" baseline="0" noProof="0" dirty="0">
                <a:ln>
                  <a:noFill/>
                </a:ln>
                <a:solidFill>
                  <a:prstClr val="black"/>
                </a:solidFill>
                <a:effectLst/>
                <a:uLnTx/>
                <a:uFillTx/>
                <a:latin typeface="Arial" panose="020B0604020202020204"/>
                <a:ea typeface="+mn-ea"/>
                <a:cs typeface="+mn-cs"/>
              </a:rPr>
              <a:t>– fra projektering til nedrivning og bortskaffelse, over en betragtningsperiode på 50 år. </a:t>
            </a:r>
          </a:p>
          <a:p>
            <a:pPr marL="0" marR="0" lvl="0" indent="0" algn="l" defTabSz="914400" rtl="0" eaLnBrk="1" fontAlgn="auto" latinLnBrk="0" hangingPunct="1">
              <a:lnSpc>
                <a:spcPct val="120000"/>
              </a:lnSpc>
              <a:spcBef>
                <a:spcPts val="1000"/>
              </a:spcBef>
              <a:spcAft>
                <a:spcPts val="0"/>
              </a:spcAft>
              <a:buClrTx/>
              <a:buSzTx/>
              <a:buFontTx/>
              <a:buNone/>
              <a:tabLst/>
              <a:defRPr/>
            </a:pPr>
            <a:r>
              <a:rPr kumimoji="0" lang="da-DK" sz="1600" b="0" i="0" u="none" strike="noStrike" kern="1200" cap="none" spc="0" normalizeH="0" baseline="0" noProof="0" dirty="0">
                <a:ln>
                  <a:noFill/>
                </a:ln>
                <a:solidFill>
                  <a:prstClr val="black"/>
                </a:solidFill>
                <a:effectLst/>
                <a:uLnTx/>
                <a:uFillTx/>
                <a:latin typeface="Arial" panose="020B0604020202020204"/>
                <a:ea typeface="+mn-ea"/>
                <a:cs typeface="+mn-cs"/>
              </a:rPr>
              <a:t>Dokumentationen sker i form af en livscyklusvurdering (LCA). </a:t>
            </a:r>
          </a:p>
          <a:p>
            <a:pPr marL="0" marR="0" lvl="0" indent="0" algn="l" defTabSz="914400" rtl="0" eaLnBrk="1" fontAlgn="auto" latinLnBrk="0" hangingPunct="1">
              <a:lnSpc>
                <a:spcPct val="120000"/>
              </a:lnSpc>
              <a:spcBef>
                <a:spcPts val="1000"/>
              </a:spcBef>
              <a:spcAft>
                <a:spcPts val="0"/>
              </a:spcAft>
              <a:buClrTx/>
              <a:buSzTx/>
              <a:buFontTx/>
              <a:buNone/>
              <a:tabLst/>
              <a:defRPr/>
            </a:pPr>
            <a:r>
              <a:rPr kumimoji="0" lang="da-DK" sz="1600" b="0" i="0" u="none" strike="noStrike" kern="1200" cap="none" spc="0" normalizeH="0" baseline="0" noProof="0" dirty="0">
                <a:ln>
                  <a:noFill/>
                </a:ln>
                <a:solidFill>
                  <a:prstClr val="black"/>
                </a:solidFill>
                <a:effectLst/>
                <a:uLnTx/>
                <a:uFillTx/>
                <a:latin typeface="Arial" panose="020B0604020202020204"/>
                <a:ea typeface="+mn-ea"/>
                <a:cs typeface="+mn-cs"/>
              </a:rPr>
              <a:t>LCA-beregningen baseres på </a:t>
            </a:r>
            <a:r>
              <a:rPr kumimoji="0" lang="da-DK" sz="1600" b="1" i="0" u="none" strike="noStrike" kern="1200" cap="none" spc="0" normalizeH="0" baseline="0" noProof="0" dirty="0">
                <a:ln>
                  <a:noFill/>
                </a:ln>
                <a:solidFill>
                  <a:prstClr val="black"/>
                </a:solidFill>
                <a:effectLst/>
                <a:uLnTx/>
                <a:uFillTx/>
                <a:latin typeface="Arial" panose="020B0604020202020204"/>
                <a:ea typeface="+mn-ea"/>
                <a:cs typeface="+mn-cs"/>
              </a:rPr>
              <a:t>værdier for de anvendte byggematerialer </a:t>
            </a:r>
            <a:r>
              <a:rPr kumimoji="0" lang="da-DK" sz="1600" b="0" i="0" u="none" strike="noStrike" kern="1200" cap="none" spc="0" normalizeH="0" baseline="0" noProof="0" dirty="0">
                <a:ln>
                  <a:noFill/>
                </a:ln>
                <a:solidFill>
                  <a:prstClr val="black"/>
                </a:solidFill>
                <a:effectLst/>
                <a:uLnTx/>
                <a:uFillTx/>
                <a:latin typeface="Arial" panose="020B0604020202020204"/>
                <a:ea typeface="+mn-ea"/>
                <a:cs typeface="+mn-cs"/>
              </a:rPr>
              <a:t>og byggeprocessers udledning af klimagasser: </a:t>
            </a:r>
          </a:p>
          <a:p>
            <a:pPr marL="176213" marR="0" lvl="0" indent="-176213"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solidFill>
                  <a:prstClr val="black"/>
                </a:solidFill>
                <a:effectLst/>
                <a:uLnTx/>
                <a:uFillTx/>
                <a:latin typeface="Arial" panose="020B0604020202020204"/>
                <a:ea typeface="+mn-ea"/>
                <a:cs typeface="+mn-cs"/>
              </a:rPr>
              <a:t>enten </a:t>
            </a:r>
            <a:r>
              <a:rPr kumimoji="0" lang="da-DK" sz="1600" b="1" i="0" u="none" strike="noStrike" kern="1200" cap="none" spc="0" normalizeH="0" baseline="0" noProof="0" dirty="0">
                <a:ln>
                  <a:noFill/>
                </a:ln>
                <a:solidFill>
                  <a:prstClr val="black"/>
                </a:solidFill>
                <a:effectLst/>
                <a:uLnTx/>
                <a:uFillTx/>
                <a:latin typeface="Arial" panose="020B0604020202020204"/>
                <a:ea typeface="+mn-ea"/>
                <a:cs typeface="+mn-cs"/>
              </a:rPr>
              <a:t>generiske data </a:t>
            </a:r>
            <a:r>
              <a:rPr kumimoji="0" lang="da-DK" sz="1600" b="0" i="0" u="none" strike="noStrike" kern="1200" cap="none" spc="0" normalizeH="0" baseline="0" noProof="0" dirty="0">
                <a:ln>
                  <a:noFill/>
                </a:ln>
                <a:solidFill>
                  <a:prstClr val="black"/>
                </a:solidFill>
                <a:effectLst/>
                <a:uLnTx/>
                <a:uFillTx/>
                <a:latin typeface="Arial" panose="020B0604020202020204"/>
                <a:ea typeface="+mn-ea"/>
                <a:cs typeface="+mn-cs"/>
              </a:rPr>
              <a:t>(hovedsageligt baseret på data fra den tyske ÖKOBAUDAT-database) </a:t>
            </a:r>
          </a:p>
          <a:p>
            <a:pPr marL="176213" marR="0" lvl="0" indent="-176213"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solidFill>
                  <a:prstClr val="black"/>
                </a:solidFill>
                <a:effectLst/>
                <a:uLnTx/>
                <a:uFillTx/>
                <a:latin typeface="Arial" panose="020B0604020202020204"/>
                <a:ea typeface="+mn-ea"/>
                <a:cs typeface="+mn-cs"/>
              </a:rPr>
              <a:t>eller </a:t>
            </a:r>
            <a:r>
              <a:rPr kumimoji="0" lang="da-DK" sz="1600" b="1" i="0" u="none" strike="noStrike" kern="1200" cap="none" spc="0" normalizeH="0" baseline="0" noProof="0" dirty="0">
                <a:ln>
                  <a:noFill/>
                </a:ln>
                <a:solidFill>
                  <a:prstClr val="black"/>
                </a:solidFill>
                <a:effectLst/>
                <a:uLnTx/>
                <a:uFillTx/>
                <a:latin typeface="Arial" panose="020B0604020202020204"/>
                <a:ea typeface="+mn-ea"/>
                <a:cs typeface="+mn-cs"/>
              </a:rPr>
              <a:t>faktiske data </a:t>
            </a:r>
            <a:r>
              <a:rPr kumimoji="0" lang="da-DK" sz="1600" b="0" i="0" u="none" strike="noStrike" kern="1200" cap="none" spc="0" normalizeH="0" baseline="0" noProof="0" dirty="0">
                <a:ln>
                  <a:noFill/>
                </a:ln>
                <a:solidFill>
                  <a:prstClr val="black"/>
                </a:solidFill>
                <a:effectLst/>
                <a:uLnTx/>
                <a:uFillTx/>
                <a:latin typeface="Arial" panose="020B0604020202020204"/>
                <a:ea typeface="+mn-ea"/>
                <a:cs typeface="+mn-cs"/>
              </a:rPr>
              <a:t>(baseret på EPD’er for konkrete byggematerialer).  </a:t>
            </a:r>
          </a:p>
        </p:txBody>
      </p:sp>
      <p:pic>
        <p:nvPicPr>
          <p:cNvPr id="3" name="Graphic 2">
            <a:extLst>
              <a:ext uri="{FF2B5EF4-FFF2-40B4-BE49-F238E27FC236}">
                <a16:creationId xmlns:a16="http://schemas.microsoft.com/office/drawing/2014/main" id="{8722C9F9-0910-CC4D-4C7A-579754FE78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56600" y="3125440"/>
            <a:ext cx="3273425" cy="2744262"/>
          </a:xfrm>
          <a:prstGeom prst="rect">
            <a:avLst/>
          </a:prstGeom>
        </p:spPr>
      </p:pic>
      <p:pic>
        <p:nvPicPr>
          <p:cNvPr id="8" name="Graphic 7">
            <a:extLst>
              <a:ext uri="{FF2B5EF4-FFF2-40B4-BE49-F238E27FC236}">
                <a16:creationId xmlns:a16="http://schemas.microsoft.com/office/drawing/2014/main" id="{69C258E3-14C0-A63A-8EAE-174015EA902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56600" y="571639"/>
            <a:ext cx="3695411" cy="2713326"/>
          </a:xfrm>
          <a:prstGeom prst="rect">
            <a:avLst/>
          </a:prstGeom>
        </p:spPr>
      </p:pic>
    </p:spTree>
    <p:extLst>
      <p:ext uri="{BB962C8B-B14F-4D97-AF65-F5344CB8AC3E}">
        <p14:creationId xmlns:p14="http://schemas.microsoft.com/office/powerpoint/2010/main" val="383364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FD86553B-50A1-78A9-02BB-B496B0DAEFB0}"/>
              </a:ext>
            </a:extLst>
          </p:cNvPr>
          <p:cNvSpPr>
            <a:spLocks noGrp="1"/>
          </p:cNvSpPr>
          <p:nvPr>
            <p:ph type="body" sz="quarter" idx="16"/>
          </p:nvPr>
        </p:nvSpPr>
        <p:spPr>
          <a:xfrm>
            <a:off x="838200" y="769938"/>
            <a:ext cx="7518400" cy="850900"/>
          </a:xfrm>
        </p:spPr>
        <p:txBody>
          <a:bodyPr/>
          <a:lstStyle/>
          <a:p>
            <a:r>
              <a:rPr lang="da-DK"/>
              <a:t>Hvilken lovgivning er relevant at kende?</a:t>
            </a:r>
          </a:p>
          <a:p>
            <a:endParaRPr lang="da-DK"/>
          </a:p>
        </p:txBody>
      </p:sp>
      <p:sp>
        <p:nvSpPr>
          <p:cNvPr id="4" name="Footer Placeholder 3">
            <a:extLst>
              <a:ext uri="{FF2B5EF4-FFF2-40B4-BE49-F238E27FC236}">
                <a16:creationId xmlns:a16="http://schemas.microsoft.com/office/drawing/2014/main" id="{CDEF621B-6343-EF6B-3806-19B855505257}"/>
              </a:ext>
            </a:extLst>
          </p:cNvPr>
          <p:cNvSpPr>
            <a:spLocks noGrp="1"/>
          </p:cNvSpPr>
          <p:nvPr>
            <p:ph type="ftr" sz="quarter" idx="3"/>
          </p:nvPr>
        </p:nvSpPr>
        <p:spPr/>
        <p:txBody>
          <a:bodyPr/>
          <a:lstStyle/>
          <a:p>
            <a:pPr algn="l">
              <a:defRPr/>
            </a:pPr>
            <a:r>
              <a:rPr lang="da-DK" sz="900" dirty="0">
                <a:solidFill>
                  <a:schemeClr val="bg2"/>
                </a:solidFill>
              </a:rPr>
              <a:t>Hvordan læses og valideres en EPD?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noProof="0" dirty="0">
                <a:ln>
                  <a:noFill/>
                </a:ln>
                <a:solidFill>
                  <a:srgbClr val="797777"/>
                </a:solidFill>
                <a:effectLst/>
                <a:uLnTx/>
                <a:uFillTx/>
                <a:latin typeface="Arial" panose="020B0604020202020204"/>
                <a:ea typeface="+mn-ea"/>
                <a:cs typeface="+mn-cs"/>
              </a:rPr>
              <a:t>Maj 2023</a:t>
            </a:r>
          </a:p>
        </p:txBody>
      </p:sp>
      <p:grpSp>
        <p:nvGrpSpPr>
          <p:cNvPr id="11" name="Group 10">
            <a:extLst>
              <a:ext uri="{FF2B5EF4-FFF2-40B4-BE49-F238E27FC236}">
                <a16:creationId xmlns:a16="http://schemas.microsoft.com/office/drawing/2014/main" id="{139F9D90-194F-944A-E98C-E3906AE3BA27}"/>
              </a:ext>
            </a:extLst>
          </p:cNvPr>
          <p:cNvGrpSpPr/>
          <p:nvPr/>
        </p:nvGrpSpPr>
        <p:grpSpPr>
          <a:xfrm>
            <a:off x="8625462" y="1928304"/>
            <a:ext cx="1864738" cy="3886974"/>
            <a:chOff x="8511162" y="1620838"/>
            <a:chExt cx="2118738" cy="4416424"/>
          </a:xfrm>
        </p:grpSpPr>
        <p:sp>
          <p:nvSpPr>
            <p:cNvPr id="10" name="Oval 9">
              <a:extLst>
                <a:ext uri="{FF2B5EF4-FFF2-40B4-BE49-F238E27FC236}">
                  <a16:creationId xmlns:a16="http://schemas.microsoft.com/office/drawing/2014/main" id="{C3DAD8D3-86A4-C992-AE37-DCC8F136A468}"/>
                </a:ext>
              </a:extLst>
            </p:cNvPr>
            <p:cNvSpPr/>
            <p:nvPr/>
          </p:nvSpPr>
          <p:spPr>
            <a:xfrm>
              <a:off x="8717574" y="5221269"/>
              <a:ext cx="1912326" cy="815993"/>
            </a:xfrm>
            <a:prstGeom prst="ellipse">
              <a:avLst/>
            </a:prstGeom>
            <a:solidFill>
              <a:schemeClr val="accent6">
                <a:lumMod val="75000"/>
                <a:alpha val="5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9" name="Graphic 8">
              <a:extLst>
                <a:ext uri="{FF2B5EF4-FFF2-40B4-BE49-F238E27FC236}">
                  <a16:creationId xmlns:a16="http://schemas.microsoft.com/office/drawing/2014/main" id="{E0003C73-9328-53BE-1161-902E7A0018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11162" y="1620838"/>
              <a:ext cx="1945877" cy="4010585"/>
            </a:xfrm>
            <a:prstGeom prst="rect">
              <a:avLst/>
            </a:prstGeom>
            <a:effectLst>
              <a:outerShdw blurRad="50800" dist="38100" dir="2700000" algn="tl" rotWithShape="0">
                <a:prstClr val="black">
                  <a:alpha val="40000"/>
                </a:prstClr>
              </a:outerShdw>
            </a:effectLst>
          </p:spPr>
        </p:pic>
      </p:grpSp>
      <p:sp>
        <p:nvSpPr>
          <p:cNvPr id="2" name="Content Placeholder 2">
            <a:extLst>
              <a:ext uri="{FF2B5EF4-FFF2-40B4-BE49-F238E27FC236}">
                <a16:creationId xmlns:a16="http://schemas.microsoft.com/office/drawing/2014/main" id="{236D2F20-4140-2CA4-2E79-2DB30854AE45}"/>
              </a:ext>
            </a:extLst>
          </p:cNvPr>
          <p:cNvSpPr txBox="1">
            <a:spLocks/>
          </p:cNvSpPr>
          <p:nvPr/>
        </p:nvSpPr>
        <p:spPr>
          <a:xfrm>
            <a:off x="838199" y="1928302"/>
            <a:ext cx="6299201" cy="4326826"/>
          </a:xfrm>
          <a:prstGeom prst="rect">
            <a:avLst/>
          </a:prstGeom>
        </p:spPr>
        <p:txBody>
          <a:bodyPr vert="horz" wrap="square" lIns="0" tIns="0" rIns="0" bIns="0" rtlCol="0">
            <a:spAutoFit/>
          </a:bodyPr>
          <a:lstStyle>
            <a:lvl1pPr marL="0" indent="0" algn="l" defTabSz="914400" rtl="0" eaLnBrk="1" latinLnBrk="0" hangingPunct="1">
              <a:lnSpc>
                <a:spcPct val="120000"/>
              </a:lnSpc>
              <a:spcBef>
                <a:spcPts val="1000"/>
              </a:spcBef>
              <a:buFontTx/>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1600" b="1" dirty="0"/>
              <a:t>Krav til LCA på bygningsniveau</a:t>
            </a:r>
          </a:p>
          <a:p>
            <a:r>
              <a:rPr lang="da-DK" sz="1600" dirty="0"/>
              <a:t>For nybyggeri over 1.000 m² blev der 1. januar 2023 (foruden kravet om en LCA) også indført krav om en grænseværdi for bygningens udledning af klimagasser på max. 12 kg CO</a:t>
            </a:r>
            <a:r>
              <a:rPr lang="da-DK" sz="1600" baseline="-25000" dirty="0"/>
              <a:t>2</a:t>
            </a:r>
            <a:r>
              <a:rPr lang="da-DK" sz="1600" dirty="0"/>
              <a:t>-ækvivalenter pr. m² pr. år. </a:t>
            </a:r>
          </a:p>
          <a:p>
            <a:r>
              <a:rPr lang="da-DK" sz="1600" dirty="0"/>
              <a:t>Frem mod 2029 forventes denne grænseværdi at blive ændret og inkludere nybyggeri under 1.000 m². </a:t>
            </a:r>
          </a:p>
          <a:p>
            <a:r>
              <a:rPr lang="da-DK" sz="1600" dirty="0"/>
              <a:t>Det </a:t>
            </a:r>
            <a:r>
              <a:rPr lang="da-DK" sz="1600" b="1" dirty="0"/>
              <a:t>øger efterspørgslen på </a:t>
            </a:r>
            <a:r>
              <a:rPr lang="da-DK" sz="1600" b="1" dirty="0" err="1"/>
              <a:t>EPD’er</a:t>
            </a:r>
            <a:r>
              <a:rPr lang="da-DK" sz="1600" dirty="0"/>
              <a:t>, fordi en EPD dokumenterer den præcise miljøpåvirkning. </a:t>
            </a:r>
          </a:p>
          <a:p>
            <a:r>
              <a:rPr lang="da-DK" sz="1600" dirty="0"/>
              <a:t>En EPD vil - for mange produkters vedkommende - </a:t>
            </a:r>
            <a:r>
              <a:rPr lang="da-DK" sz="1600" b="1" dirty="0"/>
              <a:t>præstere bedre end generiske data</a:t>
            </a:r>
            <a:r>
              <a:rPr lang="da-DK" sz="1600" dirty="0"/>
              <a:t>,</a:t>
            </a:r>
            <a:r>
              <a:rPr lang="da-DK" sz="1600" b="1" dirty="0"/>
              <a:t> </a:t>
            </a:r>
            <a:r>
              <a:rPr lang="da-DK" sz="1600" dirty="0"/>
              <a:t>fordi generiske data er baseret på en konservativ betragtning af produkternes miljøpåvirkning på tværs af en branche. </a:t>
            </a:r>
          </a:p>
        </p:txBody>
      </p:sp>
    </p:spTree>
    <p:extLst>
      <p:ext uri="{BB962C8B-B14F-4D97-AF65-F5344CB8AC3E}">
        <p14:creationId xmlns:p14="http://schemas.microsoft.com/office/powerpoint/2010/main" val="2664787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72F20D6-669C-6466-ED26-89ACC9B7C866}"/>
              </a:ext>
            </a:extLst>
          </p:cNvPr>
          <p:cNvSpPr>
            <a:spLocks noGrp="1"/>
          </p:cNvSpPr>
          <p:nvPr>
            <p:ph type="title"/>
          </p:nvPr>
        </p:nvSpPr>
        <p:spPr>
          <a:xfrm>
            <a:off x="838800" y="1037690"/>
            <a:ext cx="5665342" cy="775597"/>
          </a:xfrm>
        </p:spPr>
        <p:txBody>
          <a:bodyPr/>
          <a:lstStyle/>
          <a:p>
            <a:r>
              <a:rPr lang="da-DK"/>
              <a:t>Hvad er den forventede udvikling på området?</a:t>
            </a:r>
          </a:p>
        </p:txBody>
      </p:sp>
      <p:sp>
        <p:nvSpPr>
          <p:cNvPr id="6" name="Content Placeholder 2">
            <a:extLst>
              <a:ext uri="{FF2B5EF4-FFF2-40B4-BE49-F238E27FC236}">
                <a16:creationId xmlns:a16="http://schemas.microsoft.com/office/drawing/2014/main" id="{B9BAE063-8DF1-27CD-4CC3-D008A0BC5032}"/>
              </a:ext>
            </a:extLst>
          </p:cNvPr>
          <p:cNvSpPr>
            <a:spLocks noGrp="1"/>
          </p:cNvSpPr>
          <p:nvPr>
            <p:ph idx="1"/>
          </p:nvPr>
        </p:nvSpPr>
        <p:spPr>
          <a:xfrm>
            <a:off x="838199" y="2226365"/>
            <a:ext cx="6922273" cy="3743589"/>
          </a:xfrm>
        </p:spPr>
        <p:txBody>
          <a:bodyPr/>
          <a:lstStyle/>
          <a:p>
            <a:r>
              <a:rPr lang="da-DK" dirty="0"/>
              <a:t>EPD’er efterspørges stadigt mere, og den forventede udvikling i lovgivningen vil kun øge den efterspørgsel. </a:t>
            </a:r>
          </a:p>
          <a:p>
            <a:pPr marL="285750" indent="-285750">
              <a:buFont typeface="Arial" panose="020B0604020202020204" pitchFamily="34" charset="0"/>
              <a:buChar char="•"/>
            </a:pPr>
            <a:r>
              <a:rPr lang="da-DK" dirty="0"/>
              <a:t>Politisk er det aftalt at genbesøge aftalen om en national strategi for bæredygtigt byggeri i årene frem for at fastsætte nye grænseværdier for bygningers klimapåvirkning frem mod 2029. </a:t>
            </a:r>
          </a:p>
          <a:p>
            <a:pPr marL="285750" indent="-285750">
              <a:buFont typeface="Arial" panose="020B0604020202020204" pitchFamily="34" charset="0"/>
              <a:buChar char="•"/>
            </a:pPr>
            <a:r>
              <a:rPr lang="da-DK" dirty="0"/>
              <a:t>Fra 2025 indføres der fx også en grænseværdi for opvarmet nybyggeri under 1.000 m</a:t>
            </a:r>
            <a:r>
              <a:rPr lang="da-DK" baseline="30000" dirty="0"/>
              <a:t>2</a:t>
            </a:r>
            <a:r>
              <a:rPr lang="da-DK" dirty="0"/>
              <a:t>.</a:t>
            </a:r>
          </a:p>
          <a:p>
            <a:pPr marL="285750" indent="-285750">
              <a:buFont typeface="Arial" panose="020B0604020202020204" pitchFamily="34" charset="0"/>
              <a:buChar char="•"/>
            </a:pPr>
            <a:r>
              <a:rPr lang="da-DK" dirty="0"/>
              <a:t>I 2029 vil den forventede grænseværdi på </a:t>
            </a:r>
            <a:r>
              <a:rPr lang="da-DK" b="1" dirty="0"/>
              <a:t>7,5 kg CO</a:t>
            </a:r>
            <a:r>
              <a:rPr lang="da-DK" b="1" baseline="-25000" dirty="0"/>
              <a:t>2</a:t>
            </a:r>
            <a:r>
              <a:rPr lang="da-DK" b="1" dirty="0"/>
              <a:t>-ækvivalenter pr. m² pr. år </a:t>
            </a:r>
            <a:r>
              <a:rPr lang="da-DK" dirty="0"/>
              <a:t>svare til, at ca. 90 pct. af det byggeri, der opføres i dag, skal præstere bedre klimamæssigt. </a:t>
            </a:r>
          </a:p>
          <a:p>
            <a:pPr marL="285750" indent="-285750">
              <a:buFont typeface="Arial" panose="020B0604020202020204" pitchFamily="34" charset="0"/>
              <a:buChar char="•"/>
            </a:pPr>
            <a:r>
              <a:rPr lang="da-DK" dirty="0"/>
              <a:t>Der er samtidig introduceret en såkaldt frivillig lav emissionsklasse, </a:t>
            </a:r>
            <a:br>
              <a:rPr lang="da-DK" dirty="0"/>
            </a:br>
            <a:r>
              <a:rPr lang="da-DK" dirty="0"/>
              <a:t>som de mest klimaambitiøse bygherrer kan stile efter. </a:t>
            </a:r>
          </a:p>
          <a:p>
            <a:pPr marL="285750" indent="-285750">
              <a:buFont typeface="Arial" panose="020B0604020202020204" pitchFamily="34" charset="0"/>
              <a:buChar char="•"/>
            </a:pPr>
            <a:r>
              <a:rPr lang="da-DK" dirty="0"/>
              <a:t>Grænseværdien for lav-emissionsklassen er i 2029 fastsat til </a:t>
            </a:r>
            <a:r>
              <a:rPr lang="da-DK" b="1" dirty="0"/>
              <a:t>5 kg </a:t>
            </a:r>
            <a:br>
              <a:rPr lang="da-DK" b="1" dirty="0"/>
            </a:br>
            <a:r>
              <a:rPr lang="da-DK" b="1" dirty="0"/>
              <a:t>CO</a:t>
            </a:r>
            <a:r>
              <a:rPr lang="da-DK" b="1" baseline="-25000" dirty="0"/>
              <a:t>2</a:t>
            </a:r>
            <a:r>
              <a:rPr lang="da-DK" b="1" dirty="0"/>
              <a:t>-ækvivalenter</a:t>
            </a:r>
            <a:r>
              <a:rPr lang="da-DK" dirty="0"/>
              <a:t> pr. m² pr. år. </a:t>
            </a:r>
          </a:p>
        </p:txBody>
      </p:sp>
      <p:pic>
        <p:nvPicPr>
          <p:cNvPr id="7" name="Graphic 6">
            <a:extLst>
              <a:ext uri="{FF2B5EF4-FFF2-40B4-BE49-F238E27FC236}">
                <a16:creationId xmlns:a16="http://schemas.microsoft.com/office/drawing/2014/main" id="{60617581-FAD8-2F57-E637-1F6111AF69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50298" y="1238512"/>
            <a:ext cx="2533650" cy="1860312"/>
          </a:xfrm>
          <a:prstGeom prst="rect">
            <a:avLst/>
          </a:prstGeom>
        </p:spPr>
      </p:pic>
      <p:pic>
        <p:nvPicPr>
          <p:cNvPr id="8" name="Graphic 7">
            <a:extLst>
              <a:ext uri="{FF2B5EF4-FFF2-40B4-BE49-F238E27FC236}">
                <a16:creationId xmlns:a16="http://schemas.microsoft.com/office/drawing/2014/main" id="{7598CAD3-5A35-F706-EBEC-13B612A626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98052" y="2956897"/>
            <a:ext cx="2533650" cy="2124075"/>
          </a:xfrm>
          <a:prstGeom prst="rect">
            <a:avLst/>
          </a:prstGeom>
        </p:spPr>
      </p:pic>
    </p:spTree>
    <p:extLst>
      <p:ext uri="{BB962C8B-B14F-4D97-AF65-F5344CB8AC3E}">
        <p14:creationId xmlns:p14="http://schemas.microsoft.com/office/powerpoint/2010/main" val="1469737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A62081C-2ED3-A2B8-13C1-8D0C27F5301B}"/>
              </a:ext>
            </a:extLst>
          </p:cNvPr>
          <p:cNvSpPr>
            <a:spLocks noGrp="1"/>
          </p:cNvSpPr>
          <p:nvPr>
            <p:ph type="ftr" sz="quarter" idx="3"/>
          </p:nvPr>
        </p:nvSpPr>
        <p:spPr/>
        <p:txBody>
          <a:bodyPr/>
          <a:lstStyle/>
          <a:p>
            <a:pPr algn="l">
              <a:defRPr/>
            </a:pPr>
            <a:r>
              <a:rPr lang="da-DK" sz="900" dirty="0">
                <a:solidFill>
                  <a:schemeClr val="bg2"/>
                </a:solidFill>
              </a:rPr>
              <a:t>Hvordan læses og valideres en EPD?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noProof="0" dirty="0">
                <a:ln>
                  <a:noFill/>
                </a:ln>
                <a:solidFill>
                  <a:srgbClr val="797777"/>
                </a:solidFill>
                <a:effectLst/>
                <a:uLnTx/>
                <a:uFillTx/>
                <a:latin typeface="Arial" panose="020B0604020202020204"/>
                <a:ea typeface="+mn-ea"/>
                <a:cs typeface="+mn-cs"/>
              </a:rPr>
              <a:t>Maj 2023</a:t>
            </a:r>
          </a:p>
        </p:txBody>
      </p:sp>
      <p:pic>
        <p:nvPicPr>
          <p:cNvPr id="3" name="Picture 2">
            <a:extLst>
              <a:ext uri="{FF2B5EF4-FFF2-40B4-BE49-F238E27FC236}">
                <a16:creationId xmlns:a16="http://schemas.microsoft.com/office/drawing/2014/main" id="{CE037EF3-3189-72E6-05A5-93A120B0CA84}"/>
              </a:ext>
            </a:extLst>
          </p:cNvPr>
          <p:cNvPicPr>
            <a:picLocks noChangeAspect="1"/>
          </p:cNvPicPr>
          <p:nvPr/>
        </p:nvPicPr>
        <p:blipFill rotWithShape="1">
          <a:blip r:embed="rId3">
            <a:extLst>
              <a:ext uri="{28A0092B-C50C-407E-A947-70E740481C1C}">
                <a14:useLocalDpi xmlns:a14="http://schemas.microsoft.com/office/drawing/2010/main" val="0"/>
              </a:ext>
            </a:extLst>
          </a:blip>
          <a:srcRect l="158" t="6568" r="4218"/>
          <a:stretch/>
        </p:blipFill>
        <p:spPr>
          <a:xfrm>
            <a:off x="578498" y="562707"/>
            <a:ext cx="10585540" cy="5817861"/>
          </a:xfrm>
          <a:prstGeom prst="rect">
            <a:avLst/>
          </a:prstGeom>
        </p:spPr>
      </p:pic>
    </p:spTree>
    <p:extLst>
      <p:ext uri="{BB962C8B-B14F-4D97-AF65-F5344CB8AC3E}">
        <p14:creationId xmlns:p14="http://schemas.microsoft.com/office/powerpoint/2010/main" val="2702966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2A4BAD0-3EBC-C076-2A7D-2676C3188690}"/>
              </a:ext>
            </a:extLst>
          </p:cNvPr>
          <p:cNvSpPr>
            <a:spLocks noGrp="1"/>
          </p:cNvSpPr>
          <p:nvPr>
            <p:ph type="title"/>
          </p:nvPr>
        </p:nvSpPr>
        <p:spPr>
          <a:xfrm>
            <a:off x="838800" y="1037690"/>
            <a:ext cx="5665342" cy="775597"/>
          </a:xfrm>
        </p:spPr>
        <p:txBody>
          <a:bodyPr/>
          <a:lstStyle/>
          <a:p>
            <a:r>
              <a:rPr lang="da-DK"/>
              <a:t>Hvad er den forventede udvikling på området?</a:t>
            </a:r>
          </a:p>
        </p:txBody>
      </p:sp>
      <p:sp>
        <p:nvSpPr>
          <p:cNvPr id="6" name="Content Placeholder 2">
            <a:extLst>
              <a:ext uri="{FF2B5EF4-FFF2-40B4-BE49-F238E27FC236}">
                <a16:creationId xmlns:a16="http://schemas.microsoft.com/office/drawing/2014/main" id="{096F01F5-A634-8705-85F0-1054C8F23377}"/>
              </a:ext>
            </a:extLst>
          </p:cNvPr>
          <p:cNvSpPr>
            <a:spLocks noGrp="1"/>
          </p:cNvSpPr>
          <p:nvPr>
            <p:ph idx="1"/>
          </p:nvPr>
        </p:nvSpPr>
        <p:spPr>
          <a:xfrm>
            <a:off x="838198" y="2078583"/>
            <a:ext cx="6689437" cy="4900829"/>
          </a:xfrm>
        </p:spPr>
        <p:txBody>
          <a:bodyPr/>
          <a:lstStyle/>
          <a:p>
            <a:r>
              <a:rPr lang="da-DK" sz="1200" dirty="0"/>
              <a:t>I EU-regi fik vi i 2020 en </a:t>
            </a:r>
            <a:r>
              <a:rPr lang="da-DK" sz="1200" b="1" dirty="0"/>
              <a:t>Taksonomiforordning</a:t>
            </a:r>
          </a:p>
          <a:p>
            <a:pPr marL="176213" indent="-176213">
              <a:buFont typeface="Arial" panose="020B0604020202020204" pitchFamily="34" charset="0"/>
              <a:buChar char="•"/>
            </a:pPr>
            <a:r>
              <a:rPr lang="da-DK" sz="1200" dirty="0"/>
              <a:t>Forordningen stiller krav om dokumentation af miljømæssigt bæredygtige investeringer og økonomiske aktiviteter. </a:t>
            </a:r>
          </a:p>
          <a:p>
            <a:pPr marL="176213" indent="-176213">
              <a:buFont typeface="Arial" panose="020B0604020202020204" pitchFamily="34" charset="0"/>
              <a:buChar char="•"/>
            </a:pPr>
            <a:r>
              <a:rPr lang="da-DK" sz="1200" dirty="0"/>
              <a:t>Kravene omfatter finansielle aktører som fx pensionskasser, banker og investeringsselskaber samt store virksomheder med mere end 500 medarbejdere. </a:t>
            </a:r>
          </a:p>
          <a:p>
            <a:pPr marL="176213" indent="-176213">
              <a:buFont typeface="Arial" panose="020B0604020202020204" pitchFamily="34" charset="0"/>
              <a:buChar char="•"/>
            </a:pPr>
            <a:r>
              <a:rPr lang="da-DK" sz="1200" dirty="0"/>
              <a:t>I løbet af de kommende år vil kravene dog også gælde andre aktører.</a:t>
            </a:r>
          </a:p>
          <a:p>
            <a:r>
              <a:rPr lang="da-DK" sz="1200" dirty="0"/>
              <a:t>Tilsvarende er </a:t>
            </a:r>
            <a:r>
              <a:rPr lang="da-DK" sz="1200" b="1" dirty="0"/>
              <a:t>et revideret bygningsdirektiv </a:t>
            </a:r>
            <a:r>
              <a:rPr lang="da-DK" sz="1200" dirty="0"/>
              <a:t>undervejs. </a:t>
            </a:r>
          </a:p>
          <a:p>
            <a:pPr marL="176213" indent="-176213">
              <a:buFont typeface="Arial" panose="020B0604020202020204" pitchFamily="34" charset="0"/>
              <a:buChar char="•"/>
            </a:pPr>
            <a:r>
              <a:rPr lang="da-DK" sz="1200" dirty="0"/>
              <a:t>I udkastet stilles der krav om en yderst energieffektiv og CO</a:t>
            </a:r>
            <a:r>
              <a:rPr lang="da-DK" sz="1200" baseline="-25000" dirty="0"/>
              <a:t>2</a:t>
            </a:r>
            <a:r>
              <a:rPr lang="da-DK" sz="1200" dirty="0"/>
              <a:t>-fri bygningsmasse senest i 2050. </a:t>
            </a:r>
          </a:p>
          <a:p>
            <a:pPr marL="176213" indent="-176213">
              <a:buFont typeface="Arial" panose="020B0604020202020204" pitchFamily="34" charset="0"/>
              <a:buChar char="•"/>
            </a:pPr>
            <a:r>
              <a:rPr lang="da-DK" sz="1200" dirty="0"/>
              <a:t>Målet er at omdanne de eksisterende bygninger, offentlige som private beboelsesejendomme og erhvervsbygninger, til såkaldte nulemissions bygninger. </a:t>
            </a:r>
          </a:p>
          <a:p>
            <a:r>
              <a:rPr lang="da-DK" sz="1200" dirty="0"/>
              <a:t>Vi afventer også </a:t>
            </a:r>
            <a:r>
              <a:rPr lang="da-DK" sz="1200" b="1" dirty="0"/>
              <a:t>en revideret Byggevareforordning</a:t>
            </a:r>
            <a:r>
              <a:rPr lang="da-DK" sz="1200" dirty="0"/>
              <a:t>. </a:t>
            </a:r>
          </a:p>
          <a:p>
            <a:pPr marL="171450" indent="-171450">
              <a:buFont typeface="Arial" panose="020B0604020202020204" pitchFamily="34" charset="0"/>
              <a:buChar char="•"/>
            </a:pPr>
            <a:r>
              <a:rPr lang="da-DK" sz="1200" dirty="0"/>
              <a:t>Her er forventningen, at dokumentation af byggevarernes miljøpåvirkning bliver en del af </a:t>
            </a:r>
            <a:br>
              <a:rPr lang="da-DK" sz="1200" dirty="0"/>
            </a:br>
            <a:r>
              <a:rPr lang="da-DK" sz="1200" dirty="0"/>
              <a:t>CE-mærkningen og den tilhørende ydeevnedeklaration (</a:t>
            </a:r>
            <a:r>
              <a:rPr lang="da-DK" sz="1200" dirty="0" err="1"/>
              <a:t>DoP</a:t>
            </a:r>
            <a:r>
              <a:rPr lang="da-DK" sz="1200" dirty="0"/>
              <a:t>), hvor byggevarens egenskaber deklareres. </a:t>
            </a:r>
          </a:p>
          <a:p>
            <a:pPr marL="171450" indent="-171450">
              <a:buFont typeface="Arial" panose="020B0604020202020204" pitchFamily="34" charset="0"/>
              <a:buChar char="•"/>
            </a:pPr>
            <a:r>
              <a:rPr lang="da-DK" sz="1200" dirty="0"/>
              <a:t>Formålet er blandt andet at regulere byggevarer på en sådan måde, at naturressourcer anvendes på en mere bæredygtig måde og understøtter genbrug og genanvendelse af byggevarer med et fokus på holdbarhed og anvendelse af miljøvenlige råmaterialer og sekundære materialer.</a:t>
            </a:r>
          </a:p>
          <a:p>
            <a:endParaRPr lang="da-DK" sz="1200" dirty="0"/>
          </a:p>
          <a:p>
            <a:endParaRPr lang="da-DK" sz="1200" dirty="0"/>
          </a:p>
        </p:txBody>
      </p:sp>
      <p:sp>
        <p:nvSpPr>
          <p:cNvPr id="10" name="Oval 9">
            <a:extLst>
              <a:ext uri="{FF2B5EF4-FFF2-40B4-BE49-F238E27FC236}">
                <a16:creationId xmlns:a16="http://schemas.microsoft.com/office/drawing/2014/main" id="{41B53DF8-DDB3-ACDD-339B-5A7E053626F1}"/>
              </a:ext>
            </a:extLst>
          </p:cNvPr>
          <p:cNvSpPr/>
          <p:nvPr/>
        </p:nvSpPr>
        <p:spPr>
          <a:xfrm>
            <a:off x="8624423" y="4348898"/>
            <a:ext cx="1329023" cy="283549"/>
          </a:xfrm>
          <a:prstGeom prst="ellipse">
            <a:avLst/>
          </a:prstGeom>
          <a:solidFill>
            <a:schemeClr val="accent6">
              <a:lumMod val="75000"/>
              <a:alpha val="5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9" name="Graphic 8">
            <a:extLst>
              <a:ext uri="{FF2B5EF4-FFF2-40B4-BE49-F238E27FC236}">
                <a16:creationId xmlns:a16="http://schemas.microsoft.com/office/drawing/2014/main" id="{B9234CDC-7674-331E-B663-23FC6D1484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87335" y="2078583"/>
            <a:ext cx="2383752" cy="2406895"/>
          </a:xfrm>
          <a:prstGeom prst="rect">
            <a:avLst/>
          </a:prstGeom>
        </p:spPr>
      </p:pic>
    </p:spTree>
    <p:extLst>
      <p:ext uri="{BB962C8B-B14F-4D97-AF65-F5344CB8AC3E}">
        <p14:creationId xmlns:p14="http://schemas.microsoft.com/office/powerpoint/2010/main" val="3953785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0919C38-4041-4552-B7BB-2C2A36B0291A}"/>
              </a:ext>
            </a:extLst>
          </p:cNvPr>
          <p:cNvSpPr>
            <a:spLocks noGrp="1"/>
          </p:cNvSpPr>
          <p:nvPr>
            <p:ph type="title"/>
          </p:nvPr>
        </p:nvSpPr>
        <p:spPr>
          <a:xfrm>
            <a:off x="838800" y="1517524"/>
            <a:ext cx="5665342" cy="4431983"/>
          </a:xfrm>
        </p:spPr>
        <p:txBody>
          <a:bodyPr/>
          <a:lstStyle/>
          <a:p>
            <a:r>
              <a:rPr lang="da-DK" sz="2000" dirty="0">
                <a:solidFill>
                  <a:schemeClr val="bg1"/>
                </a:solidFill>
              </a:rPr>
              <a:t>I forbindelse med anlægsarbejder i både </a:t>
            </a:r>
            <a:r>
              <a:rPr lang="da-DK" sz="2000" b="1" dirty="0">
                <a:solidFill>
                  <a:schemeClr val="bg1"/>
                </a:solidFill>
              </a:rPr>
              <a:t>Sverige</a:t>
            </a:r>
            <a:r>
              <a:rPr lang="da-DK" sz="2000" dirty="0">
                <a:solidFill>
                  <a:schemeClr val="bg1"/>
                </a:solidFill>
              </a:rPr>
              <a:t> (Trafikverket) og </a:t>
            </a:r>
            <a:r>
              <a:rPr lang="da-DK" sz="2000" b="1" dirty="0">
                <a:solidFill>
                  <a:schemeClr val="bg1"/>
                </a:solidFill>
              </a:rPr>
              <a:t>Norge</a:t>
            </a:r>
            <a:r>
              <a:rPr lang="da-DK" sz="2000" dirty="0">
                <a:solidFill>
                  <a:schemeClr val="bg1"/>
                </a:solidFill>
              </a:rPr>
              <a:t> (Vegvesen) stilles der endda krav om EPD'er for beton, stål og asfalt i alle kontrakter, og der arbejdes med bonusser for CO</a:t>
            </a:r>
            <a:r>
              <a:rPr lang="da-DK" sz="2000" baseline="-25000" dirty="0">
                <a:solidFill>
                  <a:schemeClr val="bg1"/>
                </a:solidFill>
              </a:rPr>
              <a:t>2</a:t>
            </a:r>
            <a:r>
              <a:rPr lang="da-DK" sz="2000" dirty="0">
                <a:solidFill>
                  <a:schemeClr val="bg1"/>
                </a:solidFill>
              </a:rPr>
              <a:t>-forbedringer i mange projekter. Det er en stærk drivkraft for, at man som byggevareproducent har en EPD klar. Man skal desuden medregne en CO</a:t>
            </a:r>
            <a:r>
              <a:rPr lang="da-DK" sz="2000" baseline="-25000" dirty="0">
                <a:solidFill>
                  <a:schemeClr val="bg1"/>
                </a:solidFill>
              </a:rPr>
              <a:t>2</a:t>
            </a:r>
            <a:r>
              <a:rPr lang="da-DK" sz="2000" dirty="0">
                <a:solidFill>
                  <a:schemeClr val="bg1"/>
                </a:solidFill>
              </a:rPr>
              <a:t>-straffaktor på ekstra 25 pct., hvis der anvendes byggevarer uden EPD'er i forbindelse med klimadeklaration af bygninger, som er obligatorisk i Sverige. Tilsvarende krav ses indført flere steder i Europa, og de er baseret på EPD'er efter standarden EN 15804+A2.</a:t>
            </a:r>
            <a:br>
              <a:rPr lang="da-DK" sz="2000" dirty="0">
                <a:solidFill>
                  <a:schemeClr val="bg1"/>
                </a:solidFill>
              </a:rPr>
            </a:br>
            <a:br>
              <a:rPr lang="da-DK" sz="2000" dirty="0">
                <a:solidFill>
                  <a:schemeClr val="bg1"/>
                </a:solidFill>
              </a:rPr>
            </a:br>
            <a:endParaRPr lang="da-DK" sz="2000" dirty="0"/>
          </a:p>
        </p:txBody>
      </p:sp>
      <p:pic>
        <p:nvPicPr>
          <p:cNvPr id="9" name="Graphic 8">
            <a:extLst>
              <a:ext uri="{FF2B5EF4-FFF2-40B4-BE49-F238E27FC236}">
                <a16:creationId xmlns:a16="http://schemas.microsoft.com/office/drawing/2014/main" id="{8F3BBD1E-C61C-5374-52EA-F12BF341F1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29181" y="2120392"/>
            <a:ext cx="2822041" cy="2617215"/>
          </a:xfrm>
          <a:prstGeom prst="rect">
            <a:avLst/>
          </a:prstGeom>
          <a:effectLst>
            <a:outerShdw blurRad="127000" dist="38100" dir="1800000" algn="tl" rotWithShape="0">
              <a:prstClr val="black">
                <a:alpha val="50000"/>
              </a:prstClr>
            </a:outerShdw>
          </a:effectLst>
        </p:spPr>
      </p:pic>
    </p:spTree>
    <p:extLst>
      <p:ext uri="{BB962C8B-B14F-4D97-AF65-F5344CB8AC3E}">
        <p14:creationId xmlns:p14="http://schemas.microsoft.com/office/powerpoint/2010/main" val="1955605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alpha val="42000"/>
          </a:schemeClr>
        </a:solidFill>
        <a:effectLst/>
      </p:bgPr>
    </p:bg>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D5931296-FBB5-DA81-B663-BDC3369F09AA}"/>
              </a:ext>
            </a:extLst>
          </p:cNvPr>
          <p:cNvSpPr>
            <a:spLocks noGrp="1"/>
          </p:cNvSpPr>
          <p:nvPr>
            <p:ph idx="1"/>
          </p:nvPr>
        </p:nvSpPr>
        <p:spPr>
          <a:xfrm>
            <a:off x="838200" y="1321477"/>
            <a:ext cx="7912100" cy="621517"/>
          </a:xfrm>
        </p:spPr>
        <p:txBody>
          <a:bodyPr/>
          <a:lstStyle/>
          <a:p>
            <a:r>
              <a:rPr lang="da-DK" b="1" dirty="0"/>
              <a:t>Figuren viser de moduler, der bruges i </a:t>
            </a:r>
            <a:r>
              <a:rPr lang="da-DK" b="1" dirty="0" err="1"/>
              <a:t>LCA’en</a:t>
            </a:r>
            <a:r>
              <a:rPr lang="da-DK" b="1" dirty="0"/>
              <a:t> på bygningsniveau.</a:t>
            </a:r>
          </a:p>
          <a:p>
            <a:r>
              <a:rPr lang="da-DK" dirty="0"/>
              <a:t>De syv mørkegrå moduler er obligatoriske og skal derfor inkluderes, når </a:t>
            </a:r>
            <a:r>
              <a:rPr lang="da-DK" dirty="0" err="1"/>
              <a:t>LCA’en</a:t>
            </a:r>
            <a:r>
              <a:rPr lang="da-DK" dirty="0"/>
              <a:t> beregnes. </a:t>
            </a:r>
          </a:p>
        </p:txBody>
      </p:sp>
      <p:sp>
        <p:nvSpPr>
          <p:cNvPr id="19" name="Text Placeholder 18">
            <a:extLst>
              <a:ext uri="{FF2B5EF4-FFF2-40B4-BE49-F238E27FC236}">
                <a16:creationId xmlns:a16="http://schemas.microsoft.com/office/drawing/2014/main" id="{BCD63007-3F5D-699B-2CC1-D9F4244C9A82}"/>
              </a:ext>
            </a:extLst>
          </p:cNvPr>
          <p:cNvSpPr>
            <a:spLocks noGrp="1"/>
          </p:cNvSpPr>
          <p:nvPr>
            <p:ph type="body" sz="quarter" idx="16"/>
          </p:nvPr>
        </p:nvSpPr>
        <p:spPr>
          <a:xfrm>
            <a:off x="838200" y="769938"/>
            <a:ext cx="10836564" cy="850900"/>
          </a:xfrm>
        </p:spPr>
        <p:txBody>
          <a:bodyPr/>
          <a:lstStyle/>
          <a:p>
            <a:r>
              <a:rPr lang="da-DK" dirty="0"/>
              <a:t>Hvilke data fra </a:t>
            </a:r>
            <a:r>
              <a:rPr lang="da-DK" dirty="0" err="1"/>
              <a:t>EPD’en</a:t>
            </a:r>
            <a:r>
              <a:rPr lang="da-DK" dirty="0"/>
              <a:t> skal bruges i </a:t>
            </a:r>
            <a:r>
              <a:rPr lang="da-DK" dirty="0" err="1"/>
              <a:t>LCA’en</a:t>
            </a:r>
            <a:r>
              <a:rPr lang="da-DK" dirty="0"/>
              <a:t> på bygningsniveau?</a:t>
            </a:r>
          </a:p>
        </p:txBody>
      </p:sp>
      <p:sp>
        <p:nvSpPr>
          <p:cNvPr id="4" name="Footer Placeholder 3">
            <a:extLst>
              <a:ext uri="{FF2B5EF4-FFF2-40B4-BE49-F238E27FC236}">
                <a16:creationId xmlns:a16="http://schemas.microsoft.com/office/drawing/2014/main" id="{3B8A0F01-CE8E-76BC-493B-10FDEC774760}"/>
              </a:ext>
            </a:extLst>
          </p:cNvPr>
          <p:cNvSpPr>
            <a:spLocks noGrp="1"/>
          </p:cNvSpPr>
          <p:nvPr>
            <p:ph type="ftr" sz="quarter" idx="3"/>
          </p:nvPr>
        </p:nvSpPr>
        <p:spPr/>
        <p:txBody>
          <a:bodyPr/>
          <a:lstStyle/>
          <a:p>
            <a:pPr algn="l">
              <a:defRPr/>
            </a:pPr>
            <a:r>
              <a:rPr lang="da-DK" sz="900" dirty="0">
                <a:solidFill>
                  <a:schemeClr val="bg2"/>
                </a:solidFill>
              </a:rPr>
              <a:t>Hvordan læses og valideres en EPD?</a:t>
            </a:r>
          </a:p>
          <a:p>
            <a:pPr algn="l">
              <a:defRPr/>
            </a:pPr>
            <a:r>
              <a:rPr lang="da-DK" sz="700" dirty="0">
                <a:solidFill>
                  <a:srgbClr val="797777"/>
                </a:solidFill>
              </a:rPr>
              <a:t>Maj 2023</a:t>
            </a:r>
          </a:p>
        </p:txBody>
      </p:sp>
      <p:pic>
        <p:nvPicPr>
          <p:cNvPr id="15" name="Picture 14">
            <a:extLst>
              <a:ext uri="{FF2B5EF4-FFF2-40B4-BE49-F238E27FC236}">
                <a16:creationId xmlns:a16="http://schemas.microsoft.com/office/drawing/2014/main" id="{0DEC9DAC-4C72-0672-98E2-01F9C8B19E3F}"/>
              </a:ext>
            </a:extLst>
          </p:cNvPr>
          <p:cNvPicPr>
            <a:picLocks noChangeAspect="1"/>
          </p:cNvPicPr>
          <p:nvPr/>
        </p:nvPicPr>
        <p:blipFill rotWithShape="1">
          <a:blip r:embed="rId2">
            <a:extLst>
              <a:ext uri="{28A0092B-C50C-407E-A947-70E740481C1C}">
                <a14:useLocalDpi xmlns:a14="http://schemas.microsoft.com/office/drawing/2010/main" val="0"/>
              </a:ext>
            </a:extLst>
          </a:blip>
          <a:srcRect t="46154" b="1"/>
          <a:stretch/>
        </p:blipFill>
        <p:spPr>
          <a:xfrm>
            <a:off x="1448375" y="2141732"/>
            <a:ext cx="8887116" cy="3946330"/>
          </a:xfrm>
          <a:prstGeom prst="rect">
            <a:avLst/>
          </a:prstGeom>
        </p:spPr>
      </p:pic>
    </p:spTree>
    <p:extLst>
      <p:ext uri="{BB962C8B-B14F-4D97-AF65-F5344CB8AC3E}">
        <p14:creationId xmlns:p14="http://schemas.microsoft.com/office/powerpoint/2010/main" val="1677959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alpha val="42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2AF54-FF58-6692-0C04-84ED716DA81D}"/>
              </a:ext>
            </a:extLst>
          </p:cNvPr>
          <p:cNvSpPr>
            <a:spLocks noGrp="1"/>
          </p:cNvSpPr>
          <p:nvPr>
            <p:ph type="title"/>
          </p:nvPr>
        </p:nvSpPr>
        <p:spPr>
          <a:xfrm>
            <a:off x="838799" y="1037690"/>
            <a:ext cx="10692265" cy="387798"/>
          </a:xfrm>
        </p:spPr>
        <p:txBody>
          <a:bodyPr/>
          <a:lstStyle/>
          <a:p>
            <a:r>
              <a:rPr lang="da-DK" dirty="0"/>
              <a:t>Hvilke data fra </a:t>
            </a:r>
            <a:r>
              <a:rPr lang="da-DK" dirty="0" err="1"/>
              <a:t>EPD’en</a:t>
            </a:r>
            <a:r>
              <a:rPr lang="da-DK" dirty="0"/>
              <a:t> skal bruges i </a:t>
            </a:r>
            <a:r>
              <a:rPr lang="da-DK" dirty="0" err="1"/>
              <a:t>LCA’en</a:t>
            </a:r>
            <a:r>
              <a:rPr lang="da-DK" dirty="0"/>
              <a:t> på bygningsniveau?</a:t>
            </a:r>
            <a:br>
              <a:rPr lang="da-DK" dirty="0"/>
            </a:br>
            <a:endParaRPr lang="da-DK" dirty="0"/>
          </a:p>
        </p:txBody>
      </p:sp>
      <p:sp>
        <p:nvSpPr>
          <p:cNvPr id="3" name="Content Placeholder 2">
            <a:extLst>
              <a:ext uri="{FF2B5EF4-FFF2-40B4-BE49-F238E27FC236}">
                <a16:creationId xmlns:a16="http://schemas.microsoft.com/office/drawing/2014/main" id="{DF8A1068-C128-AF03-F12F-840B232D8B60}"/>
              </a:ext>
            </a:extLst>
          </p:cNvPr>
          <p:cNvSpPr>
            <a:spLocks noGrp="1"/>
          </p:cNvSpPr>
          <p:nvPr>
            <p:ph idx="1"/>
          </p:nvPr>
        </p:nvSpPr>
        <p:spPr>
          <a:xfrm>
            <a:off x="838199" y="1825625"/>
            <a:ext cx="8190297" cy="221599"/>
          </a:xfrm>
        </p:spPr>
        <p:txBody>
          <a:bodyPr/>
          <a:lstStyle/>
          <a:p>
            <a:r>
              <a:rPr lang="da-DK" b="1" dirty="0"/>
              <a:t>Man skal benytte følgende data fra </a:t>
            </a:r>
            <a:r>
              <a:rPr lang="da-DK" b="1" dirty="0" err="1"/>
              <a:t>EPD’en</a:t>
            </a:r>
            <a:r>
              <a:rPr lang="da-DK" b="1" dirty="0"/>
              <a:t> ifm. en LCA på bygningsniveau:</a:t>
            </a:r>
          </a:p>
        </p:txBody>
      </p:sp>
      <p:sp>
        <p:nvSpPr>
          <p:cNvPr id="5" name="Footer Placeholder 3">
            <a:extLst>
              <a:ext uri="{FF2B5EF4-FFF2-40B4-BE49-F238E27FC236}">
                <a16:creationId xmlns:a16="http://schemas.microsoft.com/office/drawing/2014/main" id="{5A6FBDC0-DA48-1874-7684-D5F5A63030BB}"/>
              </a:ext>
            </a:extLst>
          </p:cNvPr>
          <p:cNvSpPr>
            <a:spLocks noGrp="1"/>
          </p:cNvSpPr>
          <p:nvPr>
            <p:ph type="ftr" sz="quarter" idx="3"/>
          </p:nvPr>
        </p:nvSpPr>
        <p:spPr/>
        <p:txBody>
          <a:bodyPr/>
          <a:lstStyle/>
          <a:p>
            <a:pPr algn="l">
              <a:defRPr/>
            </a:pPr>
            <a:r>
              <a:rPr lang="da-DK" sz="900" dirty="0">
                <a:solidFill>
                  <a:schemeClr val="bg2"/>
                </a:solidFill>
              </a:rPr>
              <a:t>Hvordan læses og valideres en EPD?</a:t>
            </a:r>
          </a:p>
          <a:p>
            <a:pPr algn="l">
              <a:defRPr/>
            </a:pPr>
            <a:r>
              <a:rPr lang="da-DK" sz="700" dirty="0">
                <a:solidFill>
                  <a:srgbClr val="797777"/>
                </a:solidFill>
              </a:rPr>
              <a:t>Maj 2023</a:t>
            </a:r>
          </a:p>
        </p:txBody>
      </p:sp>
      <p:pic>
        <p:nvPicPr>
          <p:cNvPr id="7" name="Picture 6">
            <a:extLst>
              <a:ext uri="{FF2B5EF4-FFF2-40B4-BE49-F238E27FC236}">
                <a16:creationId xmlns:a16="http://schemas.microsoft.com/office/drawing/2014/main" id="{C6509B12-2276-10E3-9A27-EA96D6CBE610}"/>
              </a:ext>
            </a:extLst>
          </p:cNvPr>
          <p:cNvPicPr>
            <a:picLocks noChangeAspect="1"/>
          </p:cNvPicPr>
          <p:nvPr/>
        </p:nvPicPr>
        <p:blipFill rotWithShape="1">
          <a:blip r:embed="rId2">
            <a:extLst>
              <a:ext uri="{28A0092B-C50C-407E-A947-70E740481C1C}">
                <a14:useLocalDpi xmlns:a14="http://schemas.microsoft.com/office/drawing/2010/main" val="0"/>
              </a:ext>
            </a:extLst>
          </a:blip>
          <a:srcRect t="59773"/>
          <a:stretch/>
        </p:blipFill>
        <p:spPr>
          <a:xfrm>
            <a:off x="926742" y="2632762"/>
            <a:ext cx="10189227" cy="2758751"/>
          </a:xfrm>
          <a:prstGeom prst="rect">
            <a:avLst/>
          </a:prstGeom>
        </p:spPr>
      </p:pic>
    </p:spTree>
    <p:extLst>
      <p:ext uri="{BB962C8B-B14F-4D97-AF65-F5344CB8AC3E}">
        <p14:creationId xmlns:p14="http://schemas.microsoft.com/office/powerpoint/2010/main" val="2634179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CE8C16-6FAD-F1CC-4D4D-42576C4EC99B}"/>
              </a:ext>
            </a:extLst>
          </p:cNvPr>
          <p:cNvSpPr>
            <a:spLocks noGrp="1"/>
          </p:cNvSpPr>
          <p:nvPr>
            <p:ph sz="quarter" idx="19"/>
          </p:nvPr>
        </p:nvSpPr>
        <p:spPr/>
        <p:txBody>
          <a:bodyPr>
            <a:normAutofit fontScale="92500" lnSpcReduction="20000"/>
          </a:bodyPr>
          <a:lstStyle/>
          <a:p>
            <a:pPr marL="269875" indent="-269875">
              <a:buFont typeface="Arial" panose="020B0604020202020204" pitchFamily="34" charset="0"/>
              <a:buChar char="•"/>
            </a:pPr>
            <a:r>
              <a:rPr lang="da-DK" sz="2000" dirty="0"/>
              <a:t>Hvor indhenter man en EPD?</a:t>
            </a:r>
          </a:p>
          <a:p>
            <a:pPr marL="269875" indent="-269875">
              <a:buFont typeface="Arial" panose="020B0604020202020204" pitchFamily="34" charset="0"/>
              <a:buChar char="•"/>
            </a:pPr>
            <a:r>
              <a:rPr lang="da-DK" sz="2000" dirty="0"/>
              <a:t>Hvilke typer af </a:t>
            </a:r>
            <a:r>
              <a:rPr lang="da-DK" sz="2000" dirty="0" err="1"/>
              <a:t>EPD’er</a:t>
            </a:r>
            <a:r>
              <a:rPr lang="da-DK" sz="2000" dirty="0"/>
              <a:t> findes der?</a:t>
            </a:r>
          </a:p>
          <a:p>
            <a:pPr marL="269875" indent="-269875">
              <a:buFont typeface="Arial" panose="020B0604020202020204" pitchFamily="34" charset="0"/>
              <a:buChar char="•"/>
            </a:pPr>
            <a:r>
              <a:rPr lang="da-DK" sz="2000" dirty="0"/>
              <a:t>Hvilke typer af </a:t>
            </a:r>
            <a:r>
              <a:rPr lang="da-DK" sz="2000" dirty="0" err="1"/>
              <a:t>EPD’er</a:t>
            </a:r>
            <a:r>
              <a:rPr lang="da-DK" sz="2000" dirty="0"/>
              <a:t> bruges hvornår?</a:t>
            </a:r>
          </a:p>
          <a:p>
            <a:pPr marL="269875" indent="-269875">
              <a:buFont typeface="Arial" panose="020B0604020202020204" pitchFamily="34" charset="0"/>
              <a:buChar char="•"/>
            </a:pPr>
            <a:r>
              <a:rPr lang="da-DK" sz="2000" dirty="0"/>
              <a:t>Hvilken lovgivning er relevant at kende?</a:t>
            </a:r>
          </a:p>
          <a:p>
            <a:pPr marL="269875" indent="-269875">
              <a:buFont typeface="Arial" panose="020B0604020202020204" pitchFamily="34" charset="0"/>
              <a:buChar char="•"/>
            </a:pPr>
            <a:r>
              <a:rPr lang="da-DK" sz="2000" dirty="0"/>
              <a:t>Hvad er den forventede udvikling på området?</a:t>
            </a:r>
          </a:p>
          <a:p>
            <a:pPr marL="269875" indent="-269875">
              <a:buFont typeface="Arial" panose="020B0604020202020204" pitchFamily="34" charset="0"/>
              <a:buChar char="•"/>
            </a:pPr>
            <a:r>
              <a:rPr lang="da-DK" sz="2000" dirty="0"/>
              <a:t>Hvilke data fra </a:t>
            </a:r>
            <a:r>
              <a:rPr lang="da-DK" sz="2000" dirty="0" err="1"/>
              <a:t>EPD’en</a:t>
            </a:r>
            <a:r>
              <a:rPr lang="da-DK" sz="2000" dirty="0"/>
              <a:t> skal bruges i </a:t>
            </a:r>
            <a:r>
              <a:rPr lang="da-DK" sz="2000" dirty="0" err="1"/>
              <a:t>LCA’en</a:t>
            </a:r>
            <a:r>
              <a:rPr lang="da-DK" sz="2000" dirty="0"/>
              <a:t> på bygningsniveau?</a:t>
            </a:r>
          </a:p>
          <a:p>
            <a:pPr marL="269875" indent="-269875">
              <a:buFont typeface="Arial" panose="020B0604020202020204" pitchFamily="34" charset="0"/>
              <a:buChar char="•"/>
            </a:pPr>
            <a:r>
              <a:rPr lang="da-DK" sz="2000" dirty="0"/>
              <a:t>Hvad er vigtigt at være opmærksom på, når EPD-data bruges i en LCA på bygningsniveau?</a:t>
            </a:r>
          </a:p>
          <a:p>
            <a:pPr marL="269875" indent="-269875">
              <a:buFont typeface="Arial" panose="020B0604020202020204" pitchFamily="34" charset="0"/>
              <a:buChar char="•"/>
            </a:pPr>
            <a:endParaRPr lang="da-DK" sz="2000" dirty="0"/>
          </a:p>
        </p:txBody>
      </p:sp>
      <p:sp>
        <p:nvSpPr>
          <p:cNvPr id="4" name="Text Placeholder 3">
            <a:extLst>
              <a:ext uri="{FF2B5EF4-FFF2-40B4-BE49-F238E27FC236}">
                <a16:creationId xmlns:a16="http://schemas.microsoft.com/office/drawing/2014/main" id="{7C5A6017-1D66-E797-564B-7A932512729F}"/>
              </a:ext>
            </a:extLst>
          </p:cNvPr>
          <p:cNvSpPr>
            <a:spLocks noGrp="1"/>
          </p:cNvSpPr>
          <p:nvPr>
            <p:ph type="body" sz="quarter" idx="20"/>
          </p:nvPr>
        </p:nvSpPr>
        <p:spPr/>
        <p:txBody>
          <a:bodyPr/>
          <a:lstStyle/>
          <a:p>
            <a:r>
              <a:rPr lang="da-DK"/>
              <a:t>Indhold</a:t>
            </a:r>
          </a:p>
        </p:txBody>
      </p:sp>
      <p:grpSp>
        <p:nvGrpSpPr>
          <p:cNvPr id="6" name="Group 5">
            <a:extLst>
              <a:ext uri="{FF2B5EF4-FFF2-40B4-BE49-F238E27FC236}">
                <a16:creationId xmlns:a16="http://schemas.microsoft.com/office/drawing/2014/main" id="{55F353FE-2489-898E-C874-3B5B69946ADA}"/>
              </a:ext>
            </a:extLst>
          </p:cNvPr>
          <p:cNvGrpSpPr/>
          <p:nvPr/>
        </p:nvGrpSpPr>
        <p:grpSpPr>
          <a:xfrm>
            <a:off x="323702" y="4716249"/>
            <a:ext cx="2090526" cy="1304973"/>
            <a:chOff x="-3011525" y="4023884"/>
            <a:chExt cx="3074428" cy="1919156"/>
          </a:xfrm>
        </p:grpSpPr>
        <p:pic>
          <p:nvPicPr>
            <p:cNvPr id="8" name="Picture 7">
              <a:extLst>
                <a:ext uri="{FF2B5EF4-FFF2-40B4-BE49-F238E27FC236}">
                  <a16:creationId xmlns:a16="http://schemas.microsoft.com/office/drawing/2014/main" id="{1F49FD3A-F005-123D-F172-16E6E8D656A1}"/>
                </a:ext>
              </a:extLst>
            </p:cNvPr>
            <p:cNvPicPr>
              <a:picLocks noChangeAspect="1"/>
            </p:cNvPicPr>
            <p:nvPr/>
          </p:nvPicPr>
          <p:blipFill rotWithShape="1">
            <a:blip r:embed="rId2">
              <a:extLst>
                <a:ext uri="{28A0092B-C50C-407E-A947-70E740481C1C}">
                  <a14:useLocalDpi xmlns:a14="http://schemas.microsoft.com/office/drawing/2010/main" val="0"/>
                </a:ext>
              </a:extLst>
            </a:blip>
            <a:srcRect l="23691" t="15627" r="23453" b="25714"/>
            <a:stretch/>
          </p:blipFill>
          <p:spPr>
            <a:xfrm>
              <a:off x="-3011525" y="4023884"/>
              <a:ext cx="3074428" cy="1919156"/>
            </a:xfrm>
            <a:prstGeom prst="rect">
              <a:avLst/>
            </a:prstGeom>
            <a:effectLst>
              <a:outerShdw blurRad="152400" dist="76200" dir="10800000" algn="r" rotWithShape="0">
                <a:prstClr val="black">
                  <a:alpha val="40000"/>
                </a:prstClr>
              </a:outerShdw>
            </a:effectLst>
          </p:spPr>
        </p:pic>
        <p:sp>
          <p:nvSpPr>
            <p:cNvPr id="12" name="Rectangle 11">
              <a:extLst>
                <a:ext uri="{FF2B5EF4-FFF2-40B4-BE49-F238E27FC236}">
                  <a16:creationId xmlns:a16="http://schemas.microsoft.com/office/drawing/2014/main" id="{B3E9C631-29C2-D8DC-E62C-892596945BE8}"/>
                </a:ext>
              </a:extLst>
            </p:cNvPr>
            <p:cNvSpPr/>
            <p:nvPr/>
          </p:nvSpPr>
          <p:spPr>
            <a:xfrm>
              <a:off x="-2855689" y="4110818"/>
              <a:ext cx="2755574" cy="15557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3" name="Picture 12">
              <a:extLst>
                <a:ext uri="{FF2B5EF4-FFF2-40B4-BE49-F238E27FC236}">
                  <a16:creationId xmlns:a16="http://schemas.microsoft.com/office/drawing/2014/main" id="{B6528BC7-7C28-010B-6843-B94D8860D3B9}"/>
                </a:ext>
              </a:extLst>
            </p:cNvPr>
            <p:cNvPicPr>
              <a:picLocks noChangeAspect="1"/>
            </p:cNvPicPr>
            <p:nvPr/>
          </p:nvPicPr>
          <p:blipFill rotWithShape="1">
            <a:blip r:embed="rId3">
              <a:extLst>
                <a:ext uri="{28A0092B-C50C-407E-A947-70E740481C1C}">
                  <a14:useLocalDpi xmlns:a14="http://schemas.microsoft.com/office/drawing/2010/main" val="0"/>
                </a:ext>
              </a:extLst>
            </a:blip>
            <a:srcRect t="12348" b="12348"/>
            <a:stretch/>
          </p:blipFill>
          <p:spPr>
            <a:xfrm>
              <a:off x="-2856203" y="4345768"/>
              <a:ext cx="2749738" cy="1142516"/>
            </a:xfrm>
            <a:prstGeom prst="rect">
              <a:avLst/>
            </a:prstGeom>
          </p:spPr>
        </p:pic>
        <p:pic>
          <p:nvPicPr>
            <p:cNvPr id="15" name="Picture 14">
              <a:extLst>
                <a:ext uri="{FF2B5EF4-FFF2-40B4-BE49-F238E27FC236}">
                  <a16:creationId xmlns:a16="http://schemas.microsoft.com/office/drawing/2014/main" id="{5D117ECB-53AE-2F66-9950-179528C1A5A3}"/>
                </a:ext>
              </a:extLst>
            </p:cNvPr>
            <p:cNvPicPr>
              <a:picLocks noChangeAspect="1"/>
            </p:cNvPicPr>
            <p:nvPr/>
          </p:nvPicPr>
          <p:blipFill rotWithShape="1">
            <a:blip r:embed="rId4">
              <a:extLst>
                <a:ext uri="{28A0092B-C50C-407E-A947-70E740481C1C}">
                  <a14:useLocalDpi xmlns:a14="http://schemas.microsoft.com/office/drawing/2010/main" val="0"/>
                </a:ext>
              </a:extLst>
            </a:blip>
            <a:srcRect l="39141" t="46554" r="48928" b="33056"/>
            <a:stretch/>
          </p:blipFill>
          <p:spPr>
            <a:xfrm>
              <a:off x="-2096887" y="4478712"/>
              <a:ext cx="1050101" cy="1009498"/>
            </a:xfrm>
            <a:prstGeom prst="rect">
              <a:avLst/>
            </a:prstGeom>
          </p:spPr>
        </p:pic>
      </p:grpSp>
      <p:grpSp>
        <p:nvGrpSpPr>
          <p:cNvPr id="20" name="Group 19">
            <a:extLst>
              <a:ext uri="{FF2B5EF4-FFF2-40B4-BE49-F238E27FC236}">
                <a16:creationId xmlns:a16="http://schemas.microsoft.com/office/drawing/2014/main" id="{1DD5F7D5-8AF2-259F-358C-42A09E2A5A88}"/>
              </a:ext>
            </a:extLst>
          </p:cNvPr>
          <p:cNvGrpSpPr/>
          <p:nvPr/>
        </p:nvGrpSpPr>
        <p:grpSpPr>
          <a:xfrm>
            <a:off x="344530" y="2635330"/>
            <a:ext cx="2090526" cy="1304973"/>
            <a:chOff x="249071" y="2211766"/>
            <a:chExt cx="3074428" cy="1919156"/>
          </a:xfrm>
        </p:grpSpPr>
        <p:pic>
          <p:nvPicPr>
            <p:cNvPr id="21" name="Picture 20">
              <a:extLst>
                <a:ext uri="{FF2B5EF4-FFF2-40B4-BE49-F238E27FC236}">
                  <a16:creationId xmlns:a16="http://schemas.microsoft.com/office/drawing/2014/main" id="{6BB75E0F-B682-AD71-683A-11BC22F51313}"/>
                </a:ext>
              </a:extLst>
            </p:cNvPr>
            <p:cNvPicPr>
              <a:picLocks noChangeAspect="1"/>
            </p:cNvPicPr>
            <p:nvPr/>
          </p:nvPicPr>
          <p:blipFill rotWithShape="1">
            <a:blip r:embed="rId2">
              <a:extLst>
                <a:ext uri="{28A0092B-C50C-407E-A947-70E740481C1C}">
                  <a14:useLocalDpi xmlns:a14="http://schemas.microsoft.com/office/drawing/2010/main" val="0"/>
                </a:ext>
              </a:extLst>
            </a:blip>
            <a:srcRect l="23691" t="15627" r="23453" b="25714"/>
            <a:stretch/>
          </p:blipFill>
          <p:spPr>
            <a:xfrm>
              <a:off x="249071" y="2211766"/>
              <a:ext cx="3074428" cy="1919156"/>
            </a:xfrm>
            <a:prstGeom prst="rect">
              <a:avLst/>
            </a:prstGeom>
            <a:effectLst>
              <a:outerShdw blurRad="152400" dist="76200" dir="10800000" algn="r" rotWithShape="0">
                <a:prstClr val="black">
                  <a:alpha val="40000"/>
                </a:prstClr>
              </a:outerShdw>
            </a:effectLst>
          </p:spPr>
        </p:pic>
        <p:sp>
          <p:nvSpPr>
            <p:cNvPr id="22" name="Rectangle 21">
              <a:extLst>
                <a:ext uri="{FF2B5EF4-FFF2-40B4-BE49-F238E27FC236}">
                  <a16:creationId xmlns:a16="http://schemas.microsoft.com/office/drawing/2014/main" id="{3FEADEB1-73D3-80AF-32CD-752CB6CB9496}"/>
                </a:ext>
              </a:extLst>
            </p:cNvPr>
            <p:cNvSpPr/>
            <p:nvPr/>
          </p:nvSpPr>
          <p:spPr>
            <a:xfrm>
              <a:off x="404907" y="2298700"/>
              <a:ext cx="2755574" cy="15557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23" name="Picture 22">
              <a:extLst>
                <a:ext uri="{FF2B5EF4-FFF2-40B4-BE49-F238E27FC236}">
                  <a16:creationId xmlns:a16="http://schemas.microsoft.com/office/drawing/2014/main" id="{98E3DFDB-79BA-0AE8-50CC-BBF30338CFF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96487" y="2298701"/>
              <a:ext cx="2768861" cy="1557482"/>
            </a:xfrm>
            <a:prstGeom prst="rect">
              <a:avLst/>
            </a:prstGeom>
          </p:spPr>
        </p:pic>
        <p:pic>
          <p:nvPicPr>
            <p:cNvPr id="24" name="Picture 23">
              <a:extLst>
                <a:ext uri="{FF2B5EF4-FFF2-40B4-BE49-F238E27FC236}">
                  <a16:creationId xmlns:a16="http://schemas.microsoft.com/office/drawing/2014/main" id="{200D3F13-053E-4341-2B44-4E41B5D0DF1C}"/>
                </a:ext>
              </a:extLst>
            </p:cNvPr>
            <p:cNvPicPr>
              <a:picLocks noChangeAspect="1"/>
            </p:cNvPicPr>
            <p:nvPr/>
          </p:nvPicPr>
          <p:blipFill rotWithShape="1">
            <a:blip r:embed="rId4">
              <a:extLst>
                <a:ext uri="{28A0092B-C50C-407E-A947-70E740481C1C}">
                  <a14:useLocalDpi xmlns:a14="http://schemas.microsoft.com/office/drawing/2010/main" val="0"/>
                </a:ext>
              </a:extLst>
            </a:blip>
            <a:srcRect l="39141" t="46554" r="48928" b="33056"/>
            <a:stretch/>
          </p:blipFill>
          <p:spPr>
            <a:xfrm>
              <a:off x="1163709" y="2666594"/>
              <a:ext cx="1050101" cy="1009498"/>
            </a:xfrm>
            <a:prstGeom prst="rect">
              <a:avLst/>
            </a:prstGeom>
          </p:spPr>
        </p:pic>
      </p:grpSp>
      <p:sp>
        <p:nvSpPr>
          <p:cNvPr id="25" name="Content Placeholder 2">
            <a:extLst>
              <a:ext uri="{FF2B5EF4-FFF2-40B4-BE49-F238E27FC236}">
                <a16:creationId xmlns:a16="http://schemas.microsoft.com/office/drawing/2014/main" id="{216DCCDF-5B14-B098-1F47-6D316ACEB52D}"/>
              </a:ext>
            </a:extLst>
          </p:cNvPr>
          <p:cNvSpPr txBox="1">
            <a:spLocks/>
          </p:cNvSpPr>
          <p:nvPr/>
        </p:nvSpPr>
        <p:spPr>
          <a:xfrm>
            <a:off x="410657" y="4130922"/>
            <a:ext cx="2563656" cy="420984"/>
          </a:xfrm>
          <a:prstGeom prst="rect">
            <a:avLst/>
          </a:prstGeom>
        </p:spPr>
        <p:txBody>
          <a:bodyPr vert="horz" lIns="0" tIns="0" rIns="0" bIns="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1600" dirty="0"/>
              <a:t>Se de to tilhørende film </a:t>
            </a:r>
            <a:r>
              <a:rPr lang="da-DK" sz="1600" u="sng" dirty="0">
                <a:hlinkClick r:id="rId6"/>
              </a:rPr>
              <a:t>her</a:t>
            </a:r>
            <a:r>
              <a:rPr lang="da-DK" sz="1600" u="sng" dirty="0"/>
              <a:t> </a:t>
            </a:r>
            <a:r>
              <a:rPr lang="da-DK" sz="1600" dirty="0"/>
              <a:t>og </a:t>
            </a:r>
            <a:r>
              <a:rPr lang="da-DK" sz="1600" u="sng" dirty="0">
                <a:hlinkClick r:id="rId7"/>
              </a:rPr>
              <a:t>her</a:t>
            </a:r>
            <a:endParaRPr lang="da-DK" sz="1600" u="sng" dirty="0"/>
          </a:p>
        </p:txBody>
      </p:sp>
    </p:spTree>
    <p:extLst>
      <p:ext uri="{BB962C8B-B14F-4D97-AF65-F5344CB8AC3E}">
        <p14:creationId xmlns:p14="http://schemas.microsoft.com/office/powerpoint/2010/main" val="3203106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1BC25B-3E59-7FE7-3941-828031DC0E1B}"/>
              </a:ext>
            </a:extLst>
          </p:cNvPr>
          <p:cNvSpPr>
            <a:spLocks noGrp="1"/>
          </p:cNvSpPr>
          <p:nvPr>
            <p:ph type="title"/>
          </p:nvPr>
        </p:nvSpPr>
        <p:spPr>
          <a:xfrm>
            <a:off x="838799" y="1037690"/>
            <a:ext cx="6237861" cy="775597"/>
          </a:xfrm>
        </p:spPr>
        <p:txBody>
          <a:bodyPr/>
          <a:lstStyle/>
          <a:p>
            <a:r>
              <a:rPr lang="da-DK" dirty="0"/>
              <a:t>Hvordan tjekkes validiteten af en EPD?</a:t>
            </a:r>
          </a:p>
        </p:txBody>
      </p:sp>
      <p:sp>
        <p:nvSpPr>
          <p:cNvPr id="5" name="Content Placeholder 4">
            <a:extLst>
              <a:ext uri="{FF2B5EF4-FFF2-40B4-BE49-F238E27FC236}">
                <a16:creationId xmlns:a16="http://schemas.microsoft.com/office/drawing/2014/main" id="{017488DA-3A53-36BD-6FE2-2C405952DC60}"/>
              </a:ext>
            </a:extLst>
          </p:cNvPr>
          <p:cNvSpPr>
            <a:spLocks noGrp="1"/>
          </p:cNvSpPr>
          <p:nvPr>
            <p:ph idx="1"/>
          </p:nvPr>
        </p:nvSpPr>
        <p:spPr>
          <a:xfrm>
            <a:off x="838200" y="1974912"/>
            <a:ext cx="5950226" cy="4221669"/>
          </a:xfrm>
        </p:spPr>
        <p:txBody>
          <a:bodyPr/>
          <a:lstStyle/>
          <a:p>
            <a:r>
              <a:rPr lang="da-DK" b="1" dirty="0"/>
              <a:t>Vær særligt opmærksom på:</a:t>
            </a:r>
          </a:p>
          <a:p>
            <a:pPr marL="268288" indent="-268288">
              <a:buFont typeface="+mj-lt"/>
              <a:buAutoNum type="arabicPeriod"/>
            </a:pPr>
            <a:r>
              <a:rPr lang="da-DK" dirty="0"/>
              <a:t>At </a:t>
            </a:r>
            <a:r>
              <a:rPr lang="da-DK" dirty="0" err="1"/>
              <a:t>EPD’en</a:t>
            </a:r>
            <a:r>
              <a:rPr lang="da-DK" dirty="0"/>
              <a:t> skal være udviklet i henhold til ISO 14025 og EN 15804, være verificeret af en </a:t>
            </a:r>
            <a:r>
              <a:rPr lang="da-DK" dirty="0" err="1"/>
              <a:t>verifikator</a:t>
            </a:r>
            <a:r>
              <a:rPr lang="da-DK" dirty="0"/>
              <a:t> og registreret hos en programoperatør.</a:t>
            </a:r>
          </a:p>
          <a:p>
            <a:pPr marL="268288" indent="-268288">
              <a:buFont typeface="+mj-lt"/>
              <a:buAutoNum type="arabicPeriod"/>
            </a:pPr>
            <a:r>
              <a:rPr lang="da-DK" dirty="0"/>
              <a:t>At </a:t>
            </a:r>
            <a:r>
              <a:rPr lang="da-DK" dirty="0" err="1"/>
              <a:t>EPD’en</a:t>
            </a:r>
            <a:r>
              <a:rPr lang="da-DK" dirty="0"/>
              <a:t> skal være gyldig på det tidspunkt, hvor byggevaren anvendes i byggeriet</a:t>
            </a:r>
          </a:p>
          <a:p>
            <a:pPr marL="268288" indent="-268288">
              <a:buFont typeface="+mj-lt"/>
              <a:buAutoNum type="arabicPeriod"/>
            </a:pPr>
            <a:r>
              <a:rPr lang="da-DK" dirty="0"/>
              <a:t>At </a:t>
            </a:r>
            <a:r>
              <a:rPr lang="da-DK" dirty="0" err="1"/>
              <a:t>EPD’en</a:t>
            </a:r>
            <a:r>
              <a:rPr lang="da-DK" dirty="0"/>
              <a:t> skal repræsentere det produkt, som anvendes i byggeriet.</a:t>
            </a:r>
          </a:p>
          <a:p>
            <a:pPr marL="268288" indent="-268288">
              <a:buFont typeface="+mj-lt"/>
              <a:buAutoNum type="arabicPeriod"/>
            </a:pPr>
            <a:r>
              <a:rPr lang="da-DK" dirty="0"/>
              <a:t>At </a:t>
            </a:r>
            <a:r>
              <a:rPr lang="da-DK" i="1" dirty="0"/>
              <a:t>projekt</a:t>
            </a:r>
            <a:r>
              <a:rPr lang="da-DK" dirty="0"/>
              <a:t>specifikke </a:t>
            </a:r>
            <a:r>
              <a:rPr lang="da-DK" dirty="0" err="1"/>
              <a:t>EPD’er</a:t>
            </a:r>
            <a:r>
              <a:rPr lang="da-DK" dirty="0"/>
              <a:t> skal bygge på en verificeret og gyldig </a:t>
            </a:r>
            <a:r>
              <a:rPr lang="da-DK" i="1" dirty="0"/>
              <a:t>produkt</a:t>
            </a:r>
            <a:r>
              <a:rPr lang="da-DK" dirty="0"/>
              <a:t>specifik EPD.</a:t>
            </a:r>
          </a:p>
          <a:p>
            <a:pPr marL="268288" indent="-268288">
              <a:buFont typeface="+mj-lt"/>
              <a:buAutoNum type="arabicPeriod"/>
            </a:pPr>
            <a:r>
              <a:rPr lang="da-DK" dirty="0"/>
              <a:t>Byggevarens funktionelle egenskaber som fx tryk- og trækstyrke, isoleringsevne og brandegenskaber.</a:t>
            </a:r>
          </a:p>
          <a:p>
            <a:pPr marL="268288" indent="-268288">
              <a:buFont typeface="+mj-lt"/>
              <a:buAutoNum type="arabicPeriod"/>
            </a:pPr>
            <a:r>
              <a:rPr lang="da-DK" dirty="0"/>
              <a:t>I hvilken funktionel eller deklareret enhed EPD-resultaterne er opgjort.</a:t>
            </a:r>
          </a:p>
          <a:p>
            <a:pPr marL="268288" indent="-268288">
              <a:buFont typeface="+mj-lt"/>
              <a:buAutoNum type="arabicPeriod"/>
            </a:pPr>
            <a:r>
              <a:rPr lang="da-DK" dirty="0"/>
              <a:t>At </a:t>
            </a:r>
            <a:r>
              <a:rPr lang="da-DK" dirty="0" err="1"/>
              <a:t>EPD’en</a:t>
            </a:r>
            <a:r>
              <a:rPr lang="da-DK" dirty="0"/>
              <a:t> skal være repræsentativ ift. tid og sted.</a:t>
            </a:r>
          </a:p>
        </p:txBody>
      </p:sp>
      <p:sp>
        <p:nvSpPr>
          <p:cNvPr id="2" name="Oval 1">
            <a:extLst>
              <a:ext uri="{FF2B5EF4-FFF2-40B4-BE49-F238E27FC236}">
                <a16:creationId xmlns:a16="http://schemas.microsoft.com/office/drawing/2014/main" id="{EFBF43E5-125D-44A2-CC8C-374C33083A98}"/>
              </a:ext>
            </a:extLst>
          </p:cNvPr>
          <p:cNvSpPr/>
          <p:nvPr/>
        </p:nvSpPr>
        <p:spPr>
          <a:xfrm>
            <a:off x="9313683" y="5468690"/>
            <a:ext cx="2116318" cy="273742"/>
          </a:xfrm>
          <a:prstGeom prst="ellipse">
            <a:avLst/>
          </a:prstGeom>
          <a:solidFill>
            <a:schemeClr val="accent6">
              <a:lumMod val="75000"/>
              <a:alpha val="2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3" name="Graphic 2">
            <a:extLst>
              <a:ext uri="{FF2B5EF4-FFF2-40B4-BE49-F238E27FC236}">
                <a16:creationId xmlns:a16="http://schemas.microsoft.com/office/drawing/2014/main" id="{13B10CB8-3C12-2FFC-A4EE-1AD208421B8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5993"/>
          <a:stretch/>
        </p:blipFill>
        <p:spPr>
          <a:xfrm>
            <a:off x="8826180" y="446500"/>
            <a:ext cx="2671240" cy="5526939"/>
          </a:xfrm>
          <a:prstGeom prst="rect">
            <a:avLst/>
          </a:prstGeom>
        </p:spPr>
      </p:pic>
      <p:sp>
        <p:nvSpPr>
          <p:cNvPr id="6" name="Footer Placeholder 3">
            <a:extLst>
              <a:ext uri="{FF2B5EF4-FFF2-40B4-BE49-F238E27FC236}">
                <a16:creationId xmlns:a16="http://schemas.microsoft.com/office/drawing/2014/main" id="{B122EE6D-D96F-BD54-C863-5F3C02697D10}"/>
              </a:ext>
            </a:extLst>
          </p:cNvPr>
          <p:cNvSpPr>
            <a:spLocks noGrp="1"/>
          </p:cNvSpPr>
          <p:nvPr>
            <p:ph type="ftr" sz="quarter" idx="3"/>
          </p:nvPr>
        </p:nvSpPr>
        <p:spPr>
          <a:xfrm>
            <a:off x="228599" y="6303723"/>
            <a:ext cx="3803073" cy="544512"/>
          </a:xfrm>
        </p:spPr>
        <p:txBody>
          <a:bodyPr/>
          <a:lstStyle/>
          <a:p>
            <a:pPr algn="l">
              <a:defRPr/>
            </a:pPr>
            <a:r>
              <a:rPr lang="da-DK" sz="900" dirty="0">
                <a:solidFill>
                  <a:schemeClr val="bg2"/>
                </a:solidFill>
              </a:rPr>
              <a:t>Hvordan læses og valideres en EPD?</a:t>
            </a:r>
          </a:p>
          <a:p>
            <a:pPr algn="l">
              <a:defRPr/>
            </a:pPr>
            <a:r>
              <a:rPr lang="da-DK" sz="700" dirty="0">
                <a:solidFill>
                  <a:srgbClr val="797777"/>
                </a:solidFill>
              </a:rPr>
              <a:t>Maj 2023</a:t>
            </a:r>
          </a:p>
        </p:txBody>
      </p:sp>
    </p:spTree>
    <p:extLst>
      <p:ext uri="{BB962C8B-B14F-4D97-AF65-F5344CB8AC3E}">
        <p14:creationId xmlns:p14="http://schemas.microsoft.com/office/powerpoint/2010/main" val="765402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68BEA-9186-A00D-17C2-A1A746DB847A}"/>
              </a:ext>
            </a:extLst>
          </p:cNvPr>
          <p:cNvSpPr>
            <a:spLocks noGrp="1"/>
          </p:cNvSpPr>
          <p:nvPr>
            <p:ph type="title"/>
          </p:nvPr>
        </p:nvSpPr>
        <p:spPr>
          <a:xfrm>
            <a:off x="838800" y="1037690"/>
            <a:ext cx="5346100" cy="775597"/>
          </a:xfrm>
        </p:spPr>
        <p:txBody>
          <a:bodyPr/>
          <a:lstStyle/>
          <a:p>
            <a:r>
              <a:rPr lang="da-DK"/>
              <a:t>Hvad gør man med et produkt uden EPD?</a:t>
            </a:r>
          </a:p>
        </p:txBody>
      </p:sp>
      <p:sp>
        <p:nvSpPr>
          <p:cNvPr id="3" name="Content Placeholder 2">
            <a:extLst>
              <a:ext uri="{FF2B5EF4-FFF2-40B4-BE49-F238E27FC236}">
                <a16:creationId xmlns:a16="http://schemas.microsoft.com/office/drawing/2014/main" id="{00C7DF36-0B40-FDAF-A3EA-A601FF61A1C7}"/>
              </a:ext>
            </a:extLst>
          </p:cNvPr>
          <p:cNvSpPr>
            <a:spLocks noGrp="1"/>
          </p:cNvSpPr>
          <p:nvPr>
            <p:ph idx="1"/>
          </p:nvPr>
        </p:nvSpPr>
        <p:spPr>
          <a:xfrm>
            <a:off x="838200" y="2080657"/>
            <a:ext cx="5665342" cy="2635593"/>
          </a:xfrm>
        </p:spPr>
        <p:txBody>
          <a:bodyPr/>
          <a:lstStyle/>
          <a:p>
            <a:r>
              <a:rPr lang="da-DK" b="1" dirty="0"/>
              <a:t>Her må man i stedet anvende:</a:t>
            </a:r>
          </a:p>
          <a:p>
            <a:pPr marL="176213" indent="-176213">
              <a:buFont typeface="Arial" panose="020B0604020202020204" pitchFamily="34" charset="0"/>
              <a:buChar char="•"/>
            </a:pPr>
            <a:r>
              <a:rPr lang="da-DK" dirty="0"/>
              <a:t>Branchespecifikke </a:t>
            </a:r>
            <a:r>
              <a:rPr lang="da-DK" dirty="0" err="1"/>
              <a:t>EPD’er</a:t>
            </a:r>
            <a:r>
              <a:rPr lang="da-DK" dirty="0"/>
              <a:t> (hvis de er tilgængelige)</a:t>
            </a:r>
          </a:p>
          <a:p>
            <a:pPr marL="176213" indent="-176213">
              <a:buFont typeface="Arial" panose="020B0604020202020204" pitchFamily="34" charset="0"/>
              <a:buChar char="•"/>
            </a:pPr>
            <a:r>
              <a:rPr lang="da-DK" dirty="0"/>
              <a:t>Generiske data.</a:t>
            </a:r>
          </a:p>
          <a:p>
            <a:r>
              <a:rPr lang="da-DK" dirty="0"/>
              <a:t>Der må ikke anvendes andre generiske data i beregningen af LCA på bygningsniveau end de data, der fremgår af</a:t>
            </a:r>
            <a:r>
              <a:rPr lang="da-DK" b="1" dirty="0"/>
              <a:t> Bilag 2, Tabel 7 i Bygningsreglementet (BR18). </a:t>
            </a:r>
          </a:p>
          <a:p>
            <a:r>
              <a:rPr lang="da-DK" dirty="0"/>
              <a:t>Det generiske datagrundlag kan downloades fra Bygningsreglementets hjemmeside </a:t>
            </a:r>
            <a:r>
              <a:rPr lang="da-DK" b="1" u="sng" dirty="0">
                <a:hlinkClick r:id="rId2">
                  <a:extLst>
                    <a:ext uri="{A12FA001-AC4F-418D-AE19-62706E023703}">
                      <ahyp:hlinkClr xmlns:ahyp="http://schemas.microsoft.com/office/drawing/2018/hyperlinkcolor" val="tx"/>
                    </a:ext>
                  </a:extLst>
                </a:hlinkClick>
              </a:rPr>
              <a:t>her</a:t>
            </a:r>
            <a:r>
              <a:rPr lang="da-DK" dirty="0"/>
              <a:t> </a:t>
            </a:r>
          </a:p>
          <a:p>
            <a:endParaRPr lang="da-DK" dirty="0"/>
          </a:p>
        </p:txBody>
      </p:sp>
      <p:sp>
        <p:nvSpPr>
          <p:cNvPr id="4" name="Footer Placeholder 3">
            <a:extLst>
              <a:ext uri="{FF2B5EF4-FFF2-40B4-BE49-F238E27FC236}">
                <a16:creationId xmlns:a16="http://schemas.microsoft.com/office/drawing/2014/main" id="{6AC36320-F638-2C4A-E39C-11AE37F01370}"/>
              </a:ext>
            </a:extLst>
          </p:cNvPr>
          <p:cNvSpPr>
            <a:spLocks noGrp="1"/>
          </p:cNvSpPr>
          <p:nvPr>
            <p:ph type="ftr" sz="quarter" idx="3"/>
          </p:nvPr>
        </p:nvSpPr>
        <p:spPr/>
        <p:txBody>
          <a:bodyPr/>
          <a:lstStyle/>
          <a:p>
            <a:pPr algn="l">
              <a:defRPr/>
            </a:pPr>
            <a:r>
              <a:rPr lang="da-DK" sz="900" dirty="0">
                <a:solidFill>
                  <a:schemeClr val="bg2"/>
                </a:solidFill>
              </a:rPr>
              <a:t>Hvordan læses og valideres en EPD?</a:t>
            </a:r>
          </a:p>
          <a:p>
            <a:pPr algn="l">
              <a:defRPr/>
            </a:pPr>
            <a:r>
              <a:rPr lang="da-DK" sz="700" dirty="0">
                <a:solidFill>
                  <a:srgbClr val="797777"/>
                </a:solidFill>
              </a:rPr>
              <a:t>Maj 2023</a:t>
            </a:r>
          </a:p>
        </p:txBody>
      </p:sp>
      <p:pic>
        <p:nvPicPr>
          <p:cNvPr id="5" name="Picture 4">
            <a:extLst>
              <a:ext uri="{FF2B5EF4-FFF2-40B4-BE49-F238E27FC236}">
                <a16:creationId xmlns:a16="http://schemas.microsoft.com/office/drawing/2014/main" id="{657DDE6D-4E6A-DDC9-6D59-5C48AD639ED9}"/>
              </a:ext>
            </a:extLst>
          </p:cNvPr>
          <p:cNvPicPr>
            <a:picLocks noChangeAspect="1"/>
          </p:cNvPicPr>
          <p:nvPr/>
        </p:nvPicPr>
        <p:blipFill rotWithShape="1">
          <a:blip r:embed="rId3">
            <a:extLst>
              <a:ext uri="{28A0092B-C50C-407E-A947-70E740481C1C}">
                <a14:useLocalDpi xmlns:a14="http://schemas.microsoft.com/office/drawing/2010/main" val="0"/>
              </a:ext>
            </a:extLst>
          </a:blip>
          <a:srcRect t="-1944" b="576"/>
          <a:stretch/>
        </p:blipFill>
        <p:spPr>
          <a:xfrm>
            <a:off x="8806943" y="692123"/>
            <a:ext cx="2204376" cy="5412660"/>
          </a:xfrm>
          <a:prstGeom prst="rect">
            <a:avLst/>
          </a:prstGeom>
          <a:effectLst>
            <a:outerShdw blurRad="50800" dist="38100" dir="2700000" algn="tl" rotWithShape="0">
              <a:prstClr val="black">
                <a:alpha val="40000"/>
              </a:prstClr>
            </a:outerShdw>
          </a:effectLst>
        </p:spPr>
      </p:pic>
      <p:pic>
        <p:nvPicPr>
          <p:cNvPr id="7" name="Graphic 6">
            <a:extLst>
              <a:ext uri="{FF2B5EF4-FFF2-40B4-BE49-F238E27FC236}">
                <a16:creationId xmlns:a16="http://schemas.microsoft.com/office/drawing/2014/main" id="{2EF03BFD-A116-7079-35C1-C06255FFDB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76340" y="429168"/>
            <a:ext cx="294894" cy="486853"/>
          </a:xfrm>
          <a:prstGeom prst="rect">
            <a:avLst/>
          </a:prstGeom>
        </p:spPr>
      </p:pic>
      <p:pic>
        <p:nvPicPr>
          <p:cNvPr id="8" name="Graphic 7">
            <a:extLst>
              <a:ext uri="{FF2B5EF4-FFF2-40B4-BE49-F238E27FC236}">
                <a16:creationId xmlns:a16="http://schemas.microsoft.com/office/drawing/2014/main" id="{981C9568-81D9-B7F3-EFC6-FCBD824F0ED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68302" y="239664"/>
            <a:ext cx="229571" cy="379008"/>
          </a:xfrm>
          <a:prstGeom prst="rect">
            <a:avLst/>
          </a:prstGeom>
        </p:spPr>
      </p:pic>
    </p:spTree>
    <p:extLst>
      <p:ext uri="{BB962C8B-B14F-4D97-AF65-F5344CB8AC3E}">
        <p14:creationId xmlns:p14="http://schemas.microsoft.com/office/powerpoint/2010/main" val="3872625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019A6-A601-DD51-9638-8C3650311E9F}"/>
              </a:ext>
            </a:extLst>
          </p:cNvPr>
          <p:cNvSpPr>
            <a:spLocks noGrp="1"/>
          </p:cNvSpPr>
          <p:nvPr>
            <p:ph type="title"/>
          </p:nvPr>
        </p:nvSpPr>
        <p:spPr>
          <a:xfrm>
            <a:off x="838800" y="1037690"/>
            <a:ext cx="5665342" cy="609398"/>
          </a:xfrm>
        </p:spPr>
        <p:txBody>
          <a:bodyPr/>
          <a:lstStyle/>
          <a:p>
            <a:r>
              <a:rPr lang="da-DK" sz="1600" dirty="0"/>
              <a:t>Find mere information om, hvilke byggevarer der skal </a:t>
            </a:r>
            <a:r>
              <a:rPr lang="da-DK" dirty="0"/>
              <a:t>medregnes i </a:t>
            </a:r>
            <a:r>
              <a:rPr lang="da-DK" dirty="0" err="1"/>
              <a:t>LCA’en</a:t>
            </a:r>
            <a:r>
              <a:rPr lang="da-DK" dirty="0"/>
              <a:t> </a:t>
            </a:r>
            <a:r>
              <a:rPr lang="da-DK" sz="1600" dirty="0"/>
              <a:t>på bygningsniveau</a:t>
            </a:r>
            <a:endParaRPr lang="da-DK" dirty="0">
              <a:highlight>
                <a:srgbClr val="800080"/>
              </a:highlight>
            </a:endParaRPr>
          </a:p>
        </p:txBody>
      </p:sp>
      <p:sp>
        <p:nvSpPr>
          <p:cNvPr id="3" name="Content Placeholder 2">
            <a:extLst>
              <a:ext uri="{FF2B5EF4-FFF2-40B4-BE49-F238E27FC236}">
                <a16:creationId xmlns:a16="http://schemas.microsoft.com/office/drawing/2014/main" id="{5FB1A3B7-BE16-191B-D999-70E5807E42EF}"/>
              </a:ext>
            </a:extLst>
          </p:cNvPr>
          <p:cNvSpPr>
            <a:spLocks noGrp="1"/>
          </p:cNvSpPr>
          <p:nvPr>
            <p:ph idx="1"/>
          </p:nvPr>
        </p:nvSpPr>
        <p:spPr>
          <a:xfrm>
            <a:off x="838200" y="2654506"/>
            <a:ext cx="5665342" cy="3078792"/>
          </a:xfrm>
        </p:spPr>
        <p:txBody>
          <a:bodyPr/>
          <a:lstStyle/>
          <a:p>
            <a:r>
              <a:rPr lang="da-DK" b="1" dirty="0"/>
              <a:t>Bygningsreglementet</a:t>
            </a:r>
          </a:p>
          <a:p>
            <a:r>
              <a:rPr lang="da-DK" dirty="0"/>
              <a:t>Bygningsreglementets Bilag 2, Tabel 6 – ‘Bygningsdele til beregning af klimapåvirkning’ beskriver, hvilke bygningsdele der skal indgå i beregningen af bygningers klimapåvirkning.</a:t>
            </a:r>
          </a:p>
          <a:p>
            <a:endParaRPr lang="da-DK" dirty="0"/>
          </a:p>
          <a:p>
            <a:r>
              <a:rPr lang="da-DK" b="1" dirty="0"/>
              <a:t>Videnscenteret</a:t>
            </a:r>
          </a:p>
          <a:p>
            <a:r>
              <a:rPr lang="da-DK" dirty="0"/>
              <a:t>På </a:t>
            </a:r>
            <a:r>
              <a:rPr lang="da-DK" dirty="0">
                <a:hlinkClick r:id="rId2"/>
              </a:rPr>
              <a:t>Videnscenter om Bygningers Klimapåvirkningers hjemmeside </a:t>
            </a:r>
            <a:r>
              <a:rPr lang="da-DK" dirty="0"/>
              <a:t>kan man også finde mere dybdegående information om beregning af LCA på bygningsniveau samt beregningseksempler. </a:t>
            </a:r>
          </a:p>
          <a:p>
            <a:endParaRPr lang="da-DK" dirty="0"/>
          </a:p>
        </p:txBody>
      </p:sp>
      <p:sp>
        <p:nvSpPr>
          <p:cNvPr id="5" name="Oval 4">
            <a:extLst>
              <a:ext uri="{FF2B5EF4-FFF2-40B4-BE49-F238E27FC236}">
                <a16:creationId xmlns:a16="http://schemas.microsoft.com/office/drawing/2014/main" id="{3816AF86-1AD4-C6D0-4784-2ADF3622B3D4}"/>
              </a:ext>
            </a:extLst>
          </p:cNvPr>
          <p:cNvSpPr/>
          <p:nvPr/>
        </p:nvSpPr>
        <p:spPr>
          <a:xfrm>
            <a:off x="8349074" y="4874644"/>
            <a:ext cx="3306415" cy="427679"/>
          </a:xfrm>
          <a:prstGeom prst="ellipse">
            <a:avLst/>
          </a:prstGeom>
          <a:solidFill>
            <a:schemeClr val="accent6">
              <a:lumMod val="75000"/>
              <a:alpha val="2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Graphic 5">
            <a:extLst>
              <a:ext uri="{FF2B5EF4-FFF2-40B4-BE49-F238E27FC236}">
                <a16:creationId xmlns:a16="http://schemas.microsoft.com/office/drawing/2014/main" id="{0D56AA70-326F-ED6E-5DF9-7E5B6806CD9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44715"/>
          <a:stretch/>
        </p:blipFill>
        <p:spPr>
          <a:xfrm>
            <a:off x="8349074" y="1647088"/>
            <a:ext cx="3842326" cy="5957429"/>
          </a:xfrm>
          <a:prstGeom prst="rect">
            <a:avLst/>
          </a:prstGeom>
        </p:spPr>
      </p:pic>
      <p:sp>
        <p:nvSpPr>
          <p:cNvPr id="4" name="TextBox 3">
            <a:extLst>
              <a:ext uri="{FF2B5EF4-FFF2-40B4-BE49-F238E27FC236}">
                <a16:creationId xmlns:a16="http://schemas.microsoft.com/office/drawing/2014/main" id="{27F7CDED-5AA1-78D8-82C8-8BD19BD516D1}"/>
              </a:ext>
            </a:extLst>
          </p:cNvPr>
          <p:cNvSpPr txBox="1"/>
          <p:nvPr/>
        </p:nvSpPr>
        <p:spPr>
          <a:xfrm>
            <a:off x="9033101" y="1983908"/>
            <a:ext cx="2178050" cy="1323439"/>
          </a:xfrm>
          <a:prstGeom prst="rect">
            <a:avLst/>
          </a:prstGeom>
          <a:solidFill>
            <a:srgbClr val="E6E6E6"/>
          </a:solidFill>
        </p:spPr>
        <p:txBody>
          <a:bodyPr wrap="square" rtlCol="0">
            <a:spAutoFit/>
          </a:bodyPr>
          <a:lstStyle/>
          <a:p>
            <a:r>
              <a:rPr lang="da-DK" sz="1600" b="1" dirty="0">
                <a:solidFill>
                  <a:schemeClr val="bg2"/>
                </a:solidFill>
              </a:rPr>
              <a:t>Download </a:t>
            </a:r>
            <a:br>
              <a:rPr lang="da-DK" sz="1600" b="1" dirty="0">
                <a:solidFill>
                  <a:schemeClr val="bg2"/>
                </a:solidFill>
              </a:rPr>
            </a:br>
            <a:r>
              <a:rPr lang="da-DK" sz="1600" b="1" dirty="0">
                <a:solidFill>
                  <a:schemeClr val="bg2"/>
                </a:solidFill>
              </a:rPr>
              <a:t>Bilag 2, Tabel 6 fra </a:t>
            </a:r>
            <a:r>
              <a:rPr lang="da-DK" sz="1600" b="1" dirty="0" err="1">
                <a:solidFill>
                  <a:schemeClr val="bg2"/>
                </a:solidFill>
              </a:rPr>
              <a:t>Bygnings-reglementets</a:t>
            </a:r>
            <a:r>
              <a:rPr lang="da-DK" sz="1600" b="1" dirty="0">
                <a:solidFill>
                  <a:schemeClr val="bg2"/>
                </a:solidFill>
              </a:rPr>
              <a:t> hjemmeside </a:t>
            </a:r>
            <a:r>
              <a:rPr lang="da-DK" sz="1600" b="1" dirty="0">
                <a:solidFill>
                  <a:schemeClr val="bg2"/>
                </a:solidFill>
                <a:hlinkClick r:id="rId5">
                  <a:extLst>
                    <a:ext uri="{A12FA001-AC4F-418D-AE19-62706E023703}">
                      <ahyp:hlinkClr xmlns:ahyp="http://schemas.microsoft.com/office/drawing/2018/hyperlinkcolor" val="tx"/>
                    </a:ext>
                  </a:extLst>
                </a:hlinkClick>
              </a:rPr>
              <a:t>her</a:t>
            </a:r>
            <a:r>
              <a:rPr lang="da-DK" sz="1600" b="1" dirty="0">
                <a:solidFill>
                  <a:schemeClr val="bg2"/>
                </a:solidFill>
              </a:rPr>
              <a:t>.</a:t>
            </a:r>
          </a:p>
        </p:txBody>
      </p:sp>
    </p:spTree>
    <p:extLst>
      <p:ext uri="{BB962C8B-B14F-4D97-AF65-F5344CB8AC3E}">
        <p14:creationId xmlns:p14="http://schemas.microsoft.com/office/powerpoint/2010/main" val="3096361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8C5B6-9045-1434-BDFF-24C347B59783}"/>
              </a:ext>
            </a:extLst>
          </p:cNvPr>
          <p:cNvSpPr>
            <a:spLocks noGrp="1"/>
          </p:cNvSpPr>
          <p:nvPr>
            <p:ph type="title"/>
          </p:nvPr>
        </p:nvSpPr>
        <p:spPr/>
        <p:txBody>
          <a:bodyPr/>
          <a:lstStyle/>
          <a:p>
            <a:r>
              <a:rPr lang="da-DK"/>
              <a:t>Hvad skal du være opmærksom på undervejs?</a:t>
            </a:r>
          </a:p>
        </p:txBody>
      </p:sp>
      <p:sp>
        <p:nvSpPr>
          <p:cNvPr id="5" name="Content Placeholder 6">
            <a:extLst>
              <a:ext uri="{FF2B5EF4-FFF2-40B4-BE49-F238E27FC236}">
                <a16:creationId xmlns:a16="http://schemas.microsoft.com/office/drawing/2014/main" id="{BB411CB6-92F8-554C-DC97-32D9198E1353}"/>
              </a:ext>
            </a:extLst>
          </p:cNvPr>
          <p:cNvSpPr txBox="1">
            <a:spLocks/>
          </p:cNvSpPr>
          <p:nvPr/>
        </p:nvSpPr>
        <p:spPr>
          <a:xfrm>
            <a:off x="1636349" y="2136346"/>
            <a:ext cx="5924551" cy="3772828"/>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16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Tx/>
              <a:buNone/>
              <a:defRPr sz="16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Tx/>
              <a:buNone/>
              <a:defRPr sz="16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Tx/>
              <a:buNone/>
              <a:defRPr sz="16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Tx/>
              <a:buNone/>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b="1" dirty="0">
                <a:solidFill>
                  <a:schemeClr val="tx1"/>
                </a:solidFill>
              </a:rPr>
              <a:t>Hvilken PCR (Product </a:t>
            </a:r>
            <a:r>
              <a:rPr lang="da-DK" b="1" dirty="0" err="1">
                <a:solidFill>
                  <a:schemeClr val="tx1"/>
                </a:solidFill>
              </a:rPr>
              <a:t>Category</a:t>
            </a:r>
            <a:r>
              <a:rPr lang="da-DK" b="1" dirty="0">
                <a:solidFill>
                  <a:schemeClr val="tx1"/>
                </a:solidFill>
              </a:rPr>
              <a:t> </a:t>
            </a:r>
            <a:r>
              <a:rPr lang="da-DK" b="1" dirty="0" err="1">
                <a:solidFill>
                  <a:schemeClr val="tx1"/>
                </a:solidFill>
              </a:rPr>
              <a:t>Rules</a:t>
            </a:r>
            <a:r>
              <a:rPr lang="da-DK" b="1" dirty="0">
                <a:solidFill>
                  <a:schemeClr val="tx1"/>
                </a:solidFill>
              </a:rPr>
              <a:t>) er </a:t>
            </a:r>
            <a:r>
              <a:rPr lang="da-DK" b="1" dirty="0" err="1">
                <a:solidFill>
                  <a:schemeClr val="tx1"/>
                </a:solidFill>
              </a:rPr>
              <a:t>EPD’en</a:t>
            </a:r>
            <a:r>
              <a:rPr lang="da-DK" b="1" dirty="0">
                <a:solidFill>
                  <a:schemeClr val="tx1"/>
                </a:solidFill>
              </a:rPr>
              <a:t> udarbejdet efter?</a:t>
            </a:r>
            <a:endParaRPr lang="da-DK" b="1" dirty="0">
              <a:solidFill>
                <a:schemeClr val="tx1"/>
              </a:solidFill>
              <a:highlight>
                <a:srgbClr val="008000"/>
              </a:highlight>
            </a:endParaRPr>
          </a:p>
          <a:p>
            <a:pPr marL="361950" lvl="1" indent="-180975">
              <a:buFont typeface="Arial" panose="020B0604020202020204" pitchFamily="34" charset="0"/>
              <a:buChar char="•"/>
            </a:pPr>
            <a:r>
              <a:rPr lang="da-DK" dirty="0">
                <a:solidFill>
                  <a:schemeClr val="tx1"/>
                </a:solidFill>
              </a:rPr>
              <a:t>PCR angiver, hvilke regneregler </a:t>
            </a:r>
            <a:r>
              <a:rPr lang="da-DK" dirty="0" err="1">
                <a:solidFill>
                  <a:schemeClr val="tx1"/>
                </a:solidFill>
              </a:rPr>
              <a:t>EPD’en</a:t>
            </a:r>
            <a:r>
              <a:rPr lang="da-DK" dirty="0">
                <a:solidFill>
                  <a:schemeClr val="tx1"/>
                </a:solidFill>
              </a:rPr>
              <a:t> er udarbejdet efter. </a:t>
            </a:r>
          </a:p>
          <a:p>
            <a:pPr marL="361950" lvl="1" indent="-180975">
              <a:buFont typeface="Arial" panose="020B0604020202020204" pitchFamily="34" charset="0"/>
              <a:buChar char="•"/>
            </a:pPr>
            <a:r>
              <a:rPr lang="da-DK" dirty="0">
                <a:solidFill>
                  <a:schemeClr val="tx1"/>
                </a:solidFill>
              </a:rPr>
              <a:t>Den anvendte PCR skal altid fremgå af </a:t>
            </a:r>
            <a:r>
              <a:rPr lang="da-DK" dirty="0" err="1">
                <a:solidFill>
                  <a:schemeClr val="tx1"/>
                </a:solidFill>
              </a:rPr>
              <a:t>EPD’en</a:t>
            </a:r>
            <a:r>
              <a:rPr lang="da-DK" dirty="0">
                <a:solidFill>
                  <a:schemeClr val="tx1"/>
                </a:solidFill>
              </a:rPr>
              <a:t>.</a:t>
            </a:r>
          </a:p>
          <a:p>
            <a:pPr marL="361950" lvl="1" indent="-180975">
              <a:buFont typeface="Arial" panose="020B0604020202020204" pitchFamily="34" charset="0"/>
              <a:buChar char="•"/>
            </a:pPr>
            <a:r>
              <a:rPr lang="da-DK" dirty="0">
                <a:solidFill>
                  <a:schemeClr val="tx1"/>
                </a:solidFill>
              </a:rPr>
              <a:t>Når man i Danmark henviser til ”EPD-standarden” (EN 15804) henviser man i virkeligheden til den grundlæggende PCR.</a:t>
            </a:r>
          </a:p>
          <a:p>
            <a:pPr marL="361950" lvl="1" indent="-180975">
              <a:buFont typeface="Arial" panose="020B0604020202020204" pitchFamily="34" charset="0"/>
              <a:buChar char="•"/>
            </a:pPr>
            <a:r>
              <a:rPr lang="da-DK" dirty="0">
                <a:solidFill>
                  <a:schemeClr val="tx1"/>
                </a:solidFill>
              </a:rPr>
              <a:t>I nogle tilfælde kan det </a:t>
            </a:r>
            <a:r>
              <a:rPr lang="da-DK" u="sng" dirty="0">
                <a:solidFill>
                  <a:schemeClr val="tx1"/>
                </a:solidFill>
              </a:rPr>
              <a:t>også</a:t>
            </a:r>
            <a:r>
              <a:rPr lang="da-DK" dirty="0">
                <a:solidFill>
                  <a:schemeClr val="tx1"/>
                </a:solidFill>
              </a:rPr>
              <a:t> være nødvendigt at benytte en komplementær </a:t>
            </a:r>
            <a:r>
              <a:rPr lang="da-DK" dirty="0" err="1">
                <a:solidFill>
                  <a:schemeClr val="tx1"/>
                </a:solidFill>
              </a:rPr>
              <a:t>cPCR</a:t>
            </a:r>
            <a:r>
              <a:rPr lang="da-DK" dirty="0">
                <a:solidFill>
                  <a:schemeClr val="tx1"/>
                </a:solidFill>
              </a:rPr>
              <a:t> til udarbejdelsen af en EPD. </a:t>
            </a:r>
          </a:p>
          <a:p>
            <a:pPr marL="361950" lvl="1" indent="-180975">
              <a:buFont typeface="Arial" panose="020B0604020202020204" pitchFamily="34" charset="0"/>
              <a:buChar char="•"/>
            </a:pPr>
            <a:r>
              <a:rPr lang="da-DK" dirty="0">
                <a:solidFill>
                  <a:schemeClr val="tx1"/>
                </a:solidFill>
              </a:rPr>
              <a:t>En </a:t>
            </a:r>
            <a:r>
              <a:rPr lang="da-DK" dirty="0" err="1">
                <a:solidFill>
                  <a:schemeClr val="tx1"/>
                </a:solidFill>
              </a:rPr>
              <a:t>cPCR</a:t>
            </a:r>
            <a:r>
              <a:rPr lang="da-DK" dirty="0">
                <a:solidFill>
                  <a:schemeClr val="tx1"/>
                </a:solidFill>
              </a:rPr>
              <a:t> er baseret på EN 15804. </a:t>
            </a:r>
          </a:p>
          <a:p>
            <a:pPr marL="361950" lvl="1" indent="-180975">
              <a:buFont typeface="Arial" panose="020B0604020202020204" pitchFamily="34" charset="0"/>
              <a:buChar char="•"/>
            </a:pPr>
            <a:r>
              <a:rPr lang="da-DK" dirty="0">
                <a:solidFill>
                  <a:schemeClr val="tx1"/>
                </a:solidFill>
              </a:rPr>
              <a:t>Derudover definerer den en række specifikke tekniske betingelser og krav, obligatoriske faser i </a:t>
            </a:r>
            <a:r>
              <a:rPr lang="da-DK" dirty="0" err="1">
                <a:solidFill>
                  <a:schemeClr val="tx1"/>
                </a:solidFill>
              </a:rPr>
              <a:t>LCA’en</a:t>
            </a:r>
            <a:r>
              <a:rPr lang="da-DK" dirty="0">
                <a:solidFill>
                  <a:schemeClr val="tx1"/>
                </a:solidFill>
              </a:rPr>
              <a:t> og beregningsregler, der skal anvendes, når man udarbejder en EPD for en specifik produktgruppe.</a:t>
            </a:r>
          </a:p>
          <a:p>
            <a:pPr marL="715963" lvl="2" indent="-182563">
              <a:buFont typeface="Arial" panose="020B0604020202020204" pitchFamily="34" charset="0"/>
              <a:buChar char="•"/>
            </a:pPr>
            <a:r>
              <a:rPr lang="da-DK" dirty="0">
                <a:solidFill>
                  <a:schemeClr val="tx1"/>
                </a:solidFill>
              </a:rPr>
              <a:t>Dette gælder fx for tegl, beton- eller trævarer. </a:t>
            </a:r>
          </a:p>
        </p:txBody>
      </p:sp>
      <p:grpSp>
        <p:nvGrpSpPr>
          <p:cNvPr id="10" name="Group 9">
            <a:extLst>
              <a:ext uri="{FF2B5EF4-FFF2-40B4-BE49-F238E27FC236}">
                <a16:creationId xmlns:a16="http://schemas.microsoft.com/office/drawing/2014/main" id="{B7A8BA51-CA07-D015-D0BD-B7E400B73311}"/>
              </a:ext>
            </a:extLst>
          </p:cNvPr>
          <p:cNvGrpSpPr/>
          <p:nvPr/>
        </p:nvGrpSpPr>
        <p:grpSpPr>
          <a:xfrm>
            <a:off x="8830817" y="1522173"/>
            <a:ext cx="2694433" cy="3813654"/>
            <a:chOff x="5006218" y="3179426"/>
            <a:chExt cx="2694433" cy="3813654"/>
          </a:xfrm>
        </p:grpSpPr>
        <p:sp>
          <p:nvSpPr>
            <p:cNvPr id="11" name="Rectangle 10">
              <a:extLst>
                <a:ext uri="{FF2B5EF4-FFF2-40B4-BE49-F238E27FC236}">
                  <a16:creationId xmlns:a16="http://schemas.microsoft.com/office/drawing/2014/main" id="{BDDD1857-6B75-30A5-B284-5A7682F44003}"/>
                </a:ext>
              </a:extLst>
            </p:cNvPr>
            <p:cNvSpPr/>
            <p:nvPr/>
          </p:nvSpPr>
          <p:spPr>
            <a:xfrm>
              <a:off x="5006218" y="3496941"/>
              <a:ext cx="2694433" cy="3496139"/>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TextBox 11">
              <a:extLst>
                <a:ext uri="{FF2B5EF4-FFF2-40B4-BE49-F238E27FC236}">
                  <a16:creationId xmlns:a16="http://schemas.microsoft.com/office/drawing/2014/main" id="{F863D2E6-F42C-3BAD-E408-735B68633BDB}"/>
                </a:ext>
              </a:extLst>
            </p:cNvPr>
            <p:cNvSpPr txBox="1"/>
            <p:nvPr/>
          </p:nvSpPr>
          <p:spPr>
            <a:xfrm>
              <a:off x="5121693" y="3586513"/>
              <a:ext cx="2509108" cy="3293209"/>
            </a:xfrm>
            <a:prstGeom prst="rect">
              <a:avLst/>
            </a:prstGeom>
            <a:noFill/>
          </p:spPr>
          <p:txBody>
            <a:bodyPr wrap="square" rtlCol="0">
              <a:spAutoFit/>
            </a:bodyPr>
            <a:lstStyle/>
            <a:p>
              <a:r>
                <a:rPr lang="da-DK" sz="2000" b="1" dirty="0">
                  <a:solidFill>
                    <a:schemeClr val="bg2"/>
                  </a:solidFill>
                </a:rPr>
                <a:t>Hvilken </a:t>
              </a:r>
              <a:br>
                <a:rPr lang="da-DK" sz="2000" b="1" dirty="0">
                  <a:solidFill>
                    <a:schemeClr val="bg2"/>
                  </a:solidFill>
                </a:rPr>
              </a:br>
              <a:r>
                <a:rPr lang="da-DK" sz="2000" b="1" dirty="0">
                  <a:solidFill>
                    <a:schemeClr val="bg2"/>
                  </a:solidFill>
                </a:rPr>
                <a:t>betydning</a:t>
              </a:r>
            </a:p>
            <a:p>
              <a:r>
                <a:rPr lang="da-DK" sz="2000" b="1" dirty="0">
                  <a:solidFill>
                    <a:schemeClr val="bg2"/>
                  </a:solidFill>
                </a:rPr>
                <a:t>har en PCR?</a:t>
              </a:r>
            </a:p>
            <a:p>
              <a:endParaRPr lang="da-DK" sz="2000" b="1" dirty="0">
                <a:solidFill>
                  <a:schemeClr val="bg2"/>
                </a:solidFill>
              </a:endParaRPr>
            </a:p>
            <a:p>
              <a:r>
                <a:rPr lang="da-DK" sz="1600" dirty="0">
                  <a:solidFill>
                    <a:schemeClr val="bg2"/>
                  </a:solidFill>
                </a:rPr>
                <a:t>Ser man helt firkantet på brugen af og referencen til PCR-metoden, kan to EPD’er ikke meningsfuldt sammenlignes - medmindre de er udformet efter den samme PCR. </a:t>
              </a:r>
            </a:p>
          </p:txBody>
        </p:sp>
        <p:pic>
          <p:nvPicPr>
            <p:cNvPr id="13" name="Graphic 12">
              <a:extLst>
                <a:ext uri="{FF2B5EF4-FFF2-40B4-BE49-F238E27FC236}">
                  <a16:creationId xmlns:a16="http://schemas.microsoft.com/office/drawing/2014/main" id="{A6D8067A-F4A1-DC98-B8F4-F875539E83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15836" y="3179426"/>
              <a:ext cx="635029" cy="635029"/>
            </a:xfrm>
            <a:prstGeom prst="rect">
              <a:avLst/>
            </a:prstGeom>
          </p:spPr>
        </p:pic>
      </p:grpSp>
      <p:sp>
        <p:nvSpPr>
          <p:cNvPr id="3" name="Footer Placeholder 3">
            <a:extLst>
              <a:ext uri="{FF2B5EF4-FFF2-40B4-BE49-F238E27FC236}">
                <a16:creationId xmlns:a16="http://schemas.microsoft.com/office/drawing/2014/main" id="{EE5D19AE-C911-5D76-BC24-CB73176FF636}"/>
              </a:ext>
            </a:extLst>
          </p:cNvPr>
          <p:cNvSpPr>
            <a:spLocks noGrp="1"/>
          </p:cNvSpPr>
          <p:nvPr>
            <p:ph type="ftr" sz="quarter" idx="3"/>
          </p:nvPr>
        </p:nvSpPr>
        <p:spPr>
          <a:xfrm>
            <a:off x="228599" y="6303723"/>
            <a:ext cx="3803073" cy="544512"/>
          </a:xfrm>
        </p:spPr>
        <p:txBody>
          <a:bodyPr/>
          <a:lstStyle/>
          <a:p>
            <a:pPr algn="l">
              <a:defRPr/>
            </a:pPr>
            <a:r>
              <a:rPr lang="da-DK" sz="900" dirty="0">
                <a:solidFill>
                  <a:schemeClr val="bg2"/>
                </a:solidFill>
              </a:rPr>
              <a:t>Hvordan læses og valideres en EPD?</a:t>
            </a:r>
          </a:p>
          <a:p>
            <a:pPr algn="l">
              <a:defRPr/>
            </a:pPr>
            <a:r>
              <a:rPr lang="da-DK" sz="700" dirty="0">
                <a:solidFill>
                  <a:srgbClr val="797777"/>
                </a:solidFill>
              </a:rPr>
              <a:t>Maj 2023</a:t>
            </a:r>
          </a:p>
        </p:txBody>
      </p:sp>
    </p:spTree>
    <p:extLst>
      <p:ext uri="{BB962C8B-B14F-4D97-AF65-F5344CB8AC3E}">
        <p14:creationId xmlns:p14="http://schemas.microsoft.com/office/powerpoint/2010/main" val="30059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02493FF-D047-8383-0855-B8CC842CAB1B}"/>
              </a:ext>
            </a:extLst>
          </p:cNvPr>
          <p:cNvSpPr>
            <a:spLocks noGrp="1"/>
          </p:cNvSpPr>
          <p:nvPr>
            <p:ph idx="1"/>
          </p:nvPr>
        </p:nvSpPr>
        <p:spPr>
          <a:xfrm>
            <a:off x="838200" y="1371676"/>
            <a:ext cx="10975109" cy="621517"/>
          </a:xfrm>
        </p:spPr>
        <p:txBody>
          <a:bodyPr/>
          <a:lstStyle/>
          <a:p>
            <a:r>
              <a:rPr lang="da-DK" b="1" dirty="0"/>
              <a:t>I den gamle standard var det kun obligatorisk at inkludere data for byggevarens ’produktionsfase’ (A1-A3).</a:t>
            </a:r>
          </a:p>
          <a:p>
            <a:r>
              <a:rPr lang="da-DK" b="1" dirty="0"/>
              <a:t>I den nye standard skal der også inkluderes data for byggevarens ’bortskaffelsesfase’ (C1-C4) og ’næste produktionssystem’ (D).</a:t>
            </a:r>
          </a:p>
        </p:txBody>
      </p:sp>
      <p:sp>
        <p:nvSpPr>
          <p:cNvPr id="6" name="Text Placeholder 5">
            <a:extLst>
              <a:ext uri="{FF2B5EF4-FFF2-40B4-BE49-F238E27FC236}">
                <a16:creationId xmlns:a16="http://schemas.microsoft.com/office/drawing/2014/main" id="{9F774D5A-871D-446B-5A0E-9BA0A87E419B}"/>
              </a:ext>
            </a:extLst>
          </p:cNvPr>
          <p:cNvSpPr>
            <a:spLocks noGrp="1"/>
          </p:cNvSpPr>
          <p:nvPr>
            <p:ph type="body" sz="quarter" idx="16"/>
          </p:nvPr>
        </p:nvSpPr>
        <p:spPr>
          <a:xfrm>
            <a:off x="838200" y="769938"/>
            <a:ext cx="10217980" cy="850900"/>
          </a:xfrm>
        </p:spPr>
        <p:txBody>
          <a:bodyPr/>
          <a:lstStyle/>
          <a:p>
            <a:r>
              <a:rPr lang="da-DK" dirty="0"/>
              <a:t>Den </a:t>
            </a:r>
            <a:r>
              <a:rPr lang="da-DK" u="sng" dirty="0"/>
              <a:t>primære</a:t>
            </a:r>
            <a:r>
              <a:rPr lang="da-DK" dirty="0"/>
              <a:t> forskel på den ‘nye’ og ‘gamle’ EPD-standard</a:t>
            </a:r>
          </a:p>
        </p:txBody>
      </p:sp>
      <p:sp>
        <p:nvSpPr>
          <p:cNvPr id="4" name="Footer Placeholder 3">
            <a:extLst>
              <a:ext uri="{FF2B5EF4-FFF2-40B4-BE49-F238E27FC236}">
                <a16:creationId xmlns:a16="http://schemas.microsoft.com/office/drawing/2014/main" id="{4C841109-5E0F-C286-0805-A5F8D4290923}"/>
              </a:ext>
            </a:extLst>
          </p:cNvPr>
          <p:cNvSpPr>
            <a:spLocks noGrp="1"/>
          </p:cNvSpPr>
          <p:nvPr>
            <p:ph type="ftr" sz="quarter" idx="3"/>
          </p:nvPr>
        </p:nvSpPr>
        <p:spPr/>
        <p:txBody>
          <a:bodyPr/>
          <a:lstStyle/>
          <a:p>
            <a:pPr algn="l">
              <a:defRPr/>
            </a:pPr>
            <a:r>
              <a:rPr lang="da-DK" sz="900">
                <a:solidFill>
                  <a:schemeClr val="bg2"/>
                </a:solidFill>
              </a:rPr>
              <a:t>Hvordan læses og valideres en EPD?</a:t>
            </a:r>
          </a:p>
          <a:p>
            <a:pPr algn="l">
              <a:defRPr/>
            </a:pPr>
            <a:r>
              <a:rPr lang="da-DK" sz="700">
                <a:solidFill>
                  <a:srgbClr val="797777"/>
                </a:solidFill>
              </a:rPr>
              <a:t>Maj 2023</a:t>
            </a:r>
          </a:p>
        </p:txBody>
      </p:sp>
      <p:pic>
        <p:nvPicPr>
          <p:cNvPr id="3" name="Graphic 2">
            <a:extLst>
              <a:ext uri="{FF2B5EF4-FFF2-40B4-BE49-F238E27FC236}">
                <a16:creationId xmlns:a16="http://schemas.microsoft.com/office/drawing/2014/main" id="{AB1CAD57-2CA7-5ECD-1E9D-98643358B5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9299" y="2410117"/>
            <a:ext cx="4907665" cy="3418028"/>
          </a:xfrm>
          <a:prstGeom prst="rect">
            <a:avLst/>
          </a:prstGeom>
        </p:spPr>
      </p:pic>
      <p:pic>
        <p:nvPicPr>
          <p:cNvPr id="8" name="Graphic 7">
            <a:extLst>
              <a:ext uri="{FF2B5EF4-FFF2-40B4-BE49-F238E27FC236}">
                <a16:creationId xmlns:a16="http://schemas.microsoft.com/office/drawing/2014/main" id="{144EF401-D9ED-5EA8-1CF4-FAAEDD68A53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95037" y="2410117"/>
            <a:ext cx="4907665" cy="3418028"/>
          </a:xfrm>
          <a:prstGeom prst="rect">
            <a:avLst/>
          </a:prstGeom>
        </p:spPr>
      </p:pic>
    </p:spTree>
    <p:extLst>
      <p:ext uri="{BB962C8B-B14F-4D97-AF65-F5344CB8AC3E}">
        <p14:creationId xmlns:p14="http://schemas.microsoft.com/office/powerpoint/2010/main" val="950589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146BAD-FF1C-9BF7-BD34-07A025EC9288}"/>
              </a:ext>
            </a:extLst>
          </p:cNvPr>
          <p:cNvSpPr>
            <a:spLocks noGrp="1"/>
          </p:cNvSpPr>
          <p:nvPr>
            <p:ph type="title"/>
          </p:nvPr>
        </p:nvSpPr>
        <p:spPr>
          <a:xfrm>
            <a:off x="838800" y="1037690"/>
            <a:ext cx="5665342" cy="1163395"/>
          </a:xfrm>
        </p:spPr>
        <p:txBody>
          <a:bodyPr/>
          <a:lstStyle/>
          <a:p>
            <a:r>
              <a:rPr lang="da-DK"/>
              <a:t>Hvorfor er forskellene på den ‘nye’ og ‘gamle’ EPD-standard vigtige?</a:t>
            </a:r>
            <a:br>
              <a:rPr lang="da-DK"/>
            </a:br>
            <a:endParaRPr lang="da-DK"/>
          </a:p>
        </p:txBody>
      </p:sp>
      <p:sp>
        <p:nvSpPr>
          <p:cNvPr id="4" name="Footer Placeholder 3">
            <a:extLst>
              <a:ext uri="{FF2B5EF4-FFF2-40B4-BE49-F238E27FC236}">
                <a16:creationId xmlns:a16="http://schemas.microsoft.com/office/drawing/2014/main" id="{A6688E44-7B1B-B105-D5DB-61600B0F5A68}"/>
              </a:ext>
            </a:extLst>
          </p:cNvPr>
          <p:cNvSpPr>
            <a:spLocks noGrp="1"/>
          </p:cNvSpPr>
          <p:nvPr>
            <p:ph type="ftr" sz="quarter" idx="3"/>
          </p:nvPr>
        </p:nvSpPr>
        <p:spPr/>
        <p:txBody>
          <a:bodyPr/>
          <a:lstStyle/>
          <a:p>
            <a:pPr algn="l">
              <a:defRPr/>
            </a:pPr>
            <a:r>
              <a:rPr lang="da-DK" sz="900">
                <a:solidFill>
                  <a:schemeClr val="bg2"/>
                </a:solidFill>
              </a:rPr>
              <a:t>Hvordan læses og valideres en EPD?</a:t>
            </a:r>
          </a:p>
          <a:p>
            <a:pPr algn="l">
              <a:defRPr/>
            </a:pPr>
            <a:r>
              <a:rPr lang="da-DK" sz="700">
                <a:solidFill>
                  <a:srgbClr val="797777"/>
                </a:solidFill>
              </a:rPr>
              <a:t>Maj 2023</a:t>
            </a:r>
          </a:p>
        </p:txBody>
      </p:sp>
      <p:sp>
        <p:nvSpPr>
          <p:cNvPr id="8" name="Content Placeholder 2">
            <a:extLst>
              <a:ext uri="{FF2B5EF4-FFF2-40B4-BE49-F238E27FC236}">
                <a16:creationId xmlns:a16="http://schemas.microsoft.com/office/drawing/2014/main" id="{84B0ECA3-EC52-9F58-0E58-BC6BE99BD0D2}"/>
              </a:ext>
            </a:extLst>
          </p:cNvPr>
          <p:cNvSpPr>
            <a:spLocks noGrp="1"/>
          </p:cNvSpPr>
          <p:nvPr>
            <p:ph idx="1"/>
          </p:nvPr>
        </p:nvSpPr>
        <p:spPr>
          <a:xfrm>
            <a:off x="838200" y="2080657"/>
            <a:ext cx="5665342" cy="3974421"/>
          </a:xfrm>
        </p:spPr>
        <p:txBody>
          <a:bodyPr/>
          <a:lstStyle/>
          <a:p>
            <a:r>
              <a:rPr lang="da-DK" sz="1400" b="1" dirty="0"/>
              <a:t>En EPD dokumenterer byggevarens miljøegenskaber ift. miljøpåvirkningskategorier, men kvantificerer også forbrug af energiressourcer og affaldsstrømme.</a:t>
            </a:r>
          </a:p>
          <a:p>
            <a:r>
              <a:rPr lang="da-DK" sz="1400" dirty="0"/>
              <a:t>Forskellene på den ‘nye’ og ‘gamle’ EPD-standard er derfor vigtige, fordi:</a:t>
            </a:r>
          </a:p>
          <a:p>
            <a:pPr marL="176213" indent="-176213">
              <a:buFont typeface="Arial" panose="020B0604020202020204" pitchFamily="34" charset="0"/>
              <a:buChar char="•"/>
            </a:pPr>
            <a:r>
              <a:rPr lang="da-DK" sz="1400" dirty="0"/>
              <a:t>miljøpåvirkningskategorierne afviger fra hinanden.</a:t>
            </a:r>
          </a:p>
          <a:p>
            <a:pPr marL="176213" indent="-176213">
              <a:buFont typeface="Arial" panose="020B0604020202020204" pitchFamily="34" charset="0"/>
              <a:buChar char="•"/>
            </a:pPr>
            <a:r>
              <a:rPr lang="da-DK" sz="1400" dirty="0"/>
              <a:t>miljøpåvirkningskategorier, som ligner hinanden, har forskellige bagvedliggende metoder, karakteriseringsfaktorer og beregninger.</a:t>
            </a:r>
          </a:p>
          <a:p>
            <a:pPr>
              <a:spcBef>
                <a:spcPts val="1800"/>
              </a:spcBef>
            </a:pPr>
            <a:r>
              <a:rPr lang="da-DK" sz="1400" dirty="0"/>
              <a:t>Det betyder, at man:</a:t>
            </a:r>
          </a:p>
          <a:p>
            <a:pPr marL="176213" indent="-176213">
              <a:buFont typeface="Arial" panose="020B0604020202020204" pitchFamily="34" charset="0"/>
              <a:buChar char="•"/>
            </a:pPr>
            <a:r>
              <a:rPr lang="da-DK" sz="1400" dirty="0"/>
              <a:t>ikke kan bruge </a:t>
            </a:r>
            <a:r>
              <a:rPr lang="da-DK" sz="1400" dirty="0" err="1"/>
              <a:t>EPD’erne</a:t>
            </a:r>
            <a:r>
              <a:rPr lang="da-DK" sz="1400" dirty="0"/>
              <a:t> som sammenligningsgrundlag til fx at vurdere, hvilke materialer der skal benyttes i byggeriet frem for andre, hvis ikke de er udarbejdet efter den samme udgave af EPD-standarden.</a:t>
            </a:r>
          </a:p>
          <a:p>
            <a:pPr marL="176213" indent="-176213">
              <a:buFont typeface="Arial" panose="020B0604020202020204" pitchFamily="34" charset="0"/>
              <a:buChar char="•"/>
            </a:pPr>
            <a:r>
              <a:rPr lang="da-DK" sz="1400" dirty="0"/>
              <a:t>skal være opmærksom på, om de LCA-værktøjer, man benytter på bygningsniveau, kan håndtere </a:t>
            </a:r>
            <a:r>
              <a:rPr lang="da-DK" sz="1400" dirty="0" err="1"/>
              <a:t>EPD’er</a:t>
            </a:r>
            <a:r>
              <a:rPr lang="da-DK" sz="1400" dirty="0"/>
              <a:t> udarbejdet efter både den ‘gamle’ og den ‘nye’ EPD-standard.</a:t>
            </a:r>
          </a:p>
        </p:txBody>
      </p:sp>
      <p:sp>
        <p:nvSpPr>
          <p:cNvPr id="6" name="Oval 5">
            <a:extLst>
              <a:ext uri="{FF2B5EF4-FFF2-40B4-BE49-F238E27FC236}">
                <a16:creationId xmlns:a16="http://schemas.microsoft.com/office/drawing/2014/main" id="{461EC222-50CF-CCE7-6DBF-021F56A6B8EC}"/>
              </a:ext>
            </a:extLst>
          </p:cNvPr>
          <p:cNvSpPr/>
          <p:nvPr/>
        </p:nvSpPr>
        <p:spPr>
          <a:xfrm>
            <a:off x="9008883" y="5587437"/>
            <a:ext cx="2116318" cy="273742"/>
          </a:xfrm>
          <a:prstGeom prst="ellipse">
            <a:avLst/>
          </a:prstGeom>
          <a:solidFill>
            <a:schemeClr val="accent6">
              <a:lumMod val="75000"/>
              <a:alpha val="2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Graphic 6">
            <a:extLst>
              <a:ext uri="{FF2B5EF4-FFF2-40B4-BE49-F238E27FC236}">
                <a16:creationId xmlns:a16="http://schemas.microsoft.com/office/drawing/2014/main" id="{7B7E2AF4-1071-C914-B02A-4588BD8AC6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56341" y="572654"/>
            <a:ext cx="3519055" cy="5161690"/>
          </a:xfrm>
          <a:prstGeom prst="rect">
            <a:avLst/>
          </a:prstGeom>
        </p:spPr>
      </p:pic>
    </p:spTree>
    <p:extLst>
      <p:ext uri="{BB962C8B-B14F-4D97-AF65-F5344CB8AC3E}">
        <p14:creationId xmlns:p14="http://schemas.microsoft.com/office/powerpoint/2010/main" val="3154472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0BA79-B989-0ADF-91CA-8CE13B0A062B}"/>
              </a:ext>
            </a:extLst>
          </p:cNvPr>
          <p:cNvSpPr>
            <a:spLocks noGrp="1"/>
          </p:cNvSpPr>
          <p:nvPr>
            <p:ph type="ctrTitle"/>
          </p:nvPr>
        </p:nvSpPr>
        <p:spPr>
          <a:xfrm>
            <a:off x="4469257" y="3428999"/>
            <a:ext cx="6349431" cy="747897"/>
          </a:xfrm>
        </p:spPr>
        <p:txBody>
          <a:bodyPr/>
          <a:lstStyle/>
          <a:p>
            <a:r>
              <a:rPr lang="da-DK" dirty="0"/>
              <a:t>SLUT</a:t>
            </a:r>
          </a:p>
        </p:txBody>
      </p:sp>
    </p:spTree>
    <p:extLst>
      <p:ext uri="{BB962C8B-B14F-4D97-AF65-F5344CB8AC3E}">
        <p14:creationId xmlns:p14="http://schemas.microsoft.com/office/powerpoint/2010/main" val="1059803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8F3D9C-1142-EC24-78AB-3067038F9CE4}"/>
              </a:ext>
            </a:extLst>
          </p:cNvPr>
          <p:cNvSpPr>
            <a:spLocks noGrp="1"/>
          </p:cNvSpPr>
          <p:nvPr>
            <p:ph type="title"/>
          </p:nvPr>
        </p:nvSpPr>
        <p:spPr>
          <a:xfrm>
            <a:off x="838800" y="1037690"/>
            <a:ext cx="5665342" cy="387798"/>
          </a:xfrm>
        </p:spPr>
        <p:txBody>
          <a:bodyPr/>
          <a:lstStyle/>
          <a:p>
            <a:r>
              <a:rPr lang="da-DK"/>
              <a:t>Hvor indhenter man en EPD?</a:t>
            </a:r>
          </a:p>
        </p:txBody>
      </p:sp>
      <p:sp>
        <p:nvSpPr>
          <p:cNvPr id="5" name="Content Placeholder 4">
            <a:extLst>
              <a:ext uri="{FF2B5EF4-FFF2-40B4-BE49-F238E27FC236}">
                <a16:creationId xmlns:a16="http://schemas.microsoft.com/office/drawing/2014/main" id="{DA264D8E-D5BA-4C44-F988-24C3E0E06285}"/>
              </a:ext>
            </a:extLst>
          </p:cNvPr>
          <p:cNvSpPr>
            <a:spLocks noGrp="1"/>
          </p:cNvSpPr>
          <p:nvPr>
            <p:ph idx="1"/>
          </p:nvPr>
        </p:nvSpPr>
        <p:spPr>
          <a:xfrm>
            <a:off x="838200" y="1825625"/>
            <a:ext cx="5665342" cy="4414029"/>
          </a:xfrm>
        </p:spPr>
        <p:txBody>
          <a:bodyPr/>
          <a:lstStyle/>
          <a:p>
            <a:r>
              <a:rPr lang="da-DK" b="1" dirty="0" err="1"/>
              <a:t>EPD’er</a:t>
            </a:r>
            <a:r>
              <a:rPr lang="da-DK" b="1" dirty="0"/>
              <a:t> er baseret på fælles internationale retningslinjer og kan hentes flere steder: </a:t>
            </a:r>
          </a:p>
          <a:p>
            <a:pPr marL="180975" indent="-180975">
              <a:buFont typeface="Arial" panose="020B0604020202020204" pitchFamily="34" charset="0"/>
              <a:buChar char="•"/>
            </a:pPr>
            <a:r>
              <a:rPr lang="da-DK" dirty="0"/>
              <a:t>I fælles databaser/platforme</a:t>
            </a:r>
          </a:p>
          <a:p>
            <a:pPr marL="542925" lvl="1" indent="-180975">
              <a:buFont typeface="Arial" panose="020B0604020202020204" pitchFamily="34" charset="0"/>
              <a:buChar char="•"/>
            </a:pPr>
            <a:r>
              <a:rPr lang="da-DK" dirty="0"/>
              <a:t>Fx ECO platform, som de fleste europæiske programoperatører opererer under.</a:t>
            </a:r>
          </a:p>
          <a:p>
            <a:pPr marL="180975" indent="-180975">
              <a:buFont typeface="Arial" panose="020B0604020202020204" pitchFamily="34" charset="0"/>
              <a:buChar char="•"/>
            </a:pPr>
            <a:r>
              <a:rPr lang="da-DK" dirty="0"/>
              <a:t>Ved EPD-programoperatører </a:t>
            </a:r>
          </a:p>
          <a:p>
            <a:pPr marL="542925" lvl="1" indent="-180975">
              <a:buFont typeface="Arial" panose="020B0604020202020204" pitchFamily="34" charset="0"/>
              <a:buChar char="•"/>
            </a:pPr>
            <a:r>
              <a:rPr lang="da-DK" dirty="0"/>
              <a:t>Fx EPD Danmark, EPD Norge og The International EPD System.</a:t>
            </a:r>
          </a:p>
          <a:p>
            <a:pPr marL="180975" indent="-180975">
              <a:buFont typeface="Arial" panose="020B0604020202020204" pitchFamily="34" charset="0"/>
              <a:buChar char="•"/>
            </a:pPr>
            <a:r>
              <a:rPr lang="da-DK" dirty="0"/>
              <a:t>Hos byggevareproducenten</a:t>
            </a:r>
          </a:p>
          <a:p>
            <a:pPr marL="180975" indent="-180975">
              <a:buFont typeface="Arial" panose="020B0604020202020204" pitchFamily="34" charset="0"/>
              <a:buChar char="•"/>
            </a:pPr>
            <a:r>
              <a:rPr lang="da-DK" dirty="0"/>
              <a:t>Ved byggecentre og grossister</a:t>
            </a:r>
          </a:p>
          <a:p>
            <a:pPr marL="542925" lvl="1" indent="-180975">
              <a:buFont typeface="Arial" panose="020B0604020202020204" pitchFamily="34" charset="0"/>
              <a:buChar char="•"/>
            </a:pPr>
            <a:r>
              <a:rPr lang="da-DK" dirty="0"/>
              <a:t>Fx BygDok.dk.</a:t>
            </a:r>
          </a:p>
          <a:p>
            <a:pPr marL="180975" indent="-180975">
              <a:buFont typeface="Arial" panose="020B0604020202020204" pitchFamily="34" charset="0"/>
              <a:buChar char="•"/>
            </a:pPr>
            <a:r>
              <a:rPr lang="da-DK" dirty="0"/>
              <a:t>Hos brancheforeningerne</a:t>
            </a:r>
          </a:p>
          <a:p>
            <a:pPr marL="542925" lvl="1" indent="-180975">
              <a:buFont typeface="Arial" panose="020B0604020202020204" pitchFamily="34" charset="0"/>
              <a:buChar char="•"/>
            </a:pPr>
            <a:r>
              <a:rPr lang="da-DK" dirty="0"/>
              <a:t>Fx for beton, mursten, trækonstruktion og tagrør til tage og facader. </a:t>
            </a:r>
          </a:p>
          <a:p>
            <a:pPr marL="285750" indent="-285750">
              <a:buFont typeface="Arial" panose="020B0604020202020204" pitchFamily="34" charset="0"/>
              <a:buChar char="•"/>
            </a:pPr>
            <a:endParaRPr lang="da-DK" dirty="0"/>
          </a:p>
        </p:txBody>
      </p:sp>
      <p:sp>
        <p:nvSpPr>
          <p:cNvPr id="2" name="Oval 1">
            <a:extLst>
              <a:ext uri="{FF2B5EF4-FFF2-40B4-BE49-F238E27FC236}">
                <a16:creationId xmlns:a16="http://schemas.microsoft.com/office/drawing/2014/main" id="{C3E288D2-B826-8C70-BC8F-97C02DCFB1A7}"/>
              </a:ext>
            </a:extLst>
          </p:cNvPr>
          <p:cNvSpPr/>
          <p:nvPr/>
        </p:nvSpPr>
        <p:spPr>
          <a:xfrm>
            <a:off x="8420315" y="3966438"/>
            <a:ext cx="2570603" cy="332503"/>
          </a:xfrm>
          <a:prstGeom prst="ellipse">
            <a:avLst/>
          </a:prstGeom>
          <a:solidFill>
            <a:schemeClr val="accent6">
              <a:lumMod val="75000"/>
              <a:alpha val="1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3" name="Graphic 2">
            <a:extLst>
              <a:ext uri="{FF2B5EF4-FFF2-40B4-BE49-F238E27FC236}">
                <a16:creationId xmlns:a16="http://schemas.microsoft.com/office/drawing/2014/main" id="{CB0F7F88-E108-E184-B100-12E10DB68289}"/>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20793"/>
          <a:stretch/>
        </p:blipFill>
        <p:spPr>
          <a:xfrm>
            <a:off x="8556481" y="1532365"/>
            <a:ext cx="3635520" cy="4127233"/>
          </a:xfrm>
          <a:prstGeom prst="rect">
            <a:avLst/>
          </a:prstGeom>
        </p:spPr>
      </p:pic>
      <p:sp>
        <p:nvSpPr>
          <p:cNvPr id="6" name="Footer Placeholder 3">
            <a:extLst>
              <a:ext uri="{FF2B5EF4-FFF2-40B4-BE49-F238E27FC236}">
                <a16:creationId xmlns:a16="http://schemas.microsoft.com/office/drawing/2014/main" id="{1C9C63CD-714C-4562-F9EF-77DFE90BE20D}"/>
              </a:ext>
            </a:extLst>
          </p:cNvPr>
          <p:cNvSpPr>
            <a:spLocks noGrp="1"/>
          </p:cNvSpPr>
          <p:nvPr>
            <p:ph type="ftr" sz="quarter" idx="3"/>
          </p:nvPr>
        </p:nvSpPr>
        <p:spPr>
          <a:xfrm>
            <a:off x="228599" y="6303723"/>
            <a:ext cx="3803073" cy="544512"/>
          </a:xfrm>
        </p:spPr>
        <p:txBody>
          <a:bodyPr/>
          <a:lstStyle/>
          <a:p>
            <a:pPr algn="l">
              <a:defRPr/>
            </a:pPr>
            <a:r>
              <a:rPr lang="da-DK" sz="900" dirty="0">
                <a:solidFill>
                  <a:schemeClr val="bg2"/>
                </a:solidFill>
              </a:rPr>
              <a:t>Hvordan læses og valideres en EPD?</a:t>
            </a:r>
          </a:p>
          <a:p>
            <a:pPr algn="l">
              <a:defRPr/>
            </a:pPr>
            <a:r>
              <a:rPr lang="da-DK" sz="700" dirty="0">
                <a:solidFill>
                  <a:srgbClr val="797777"/>
                </a:solidFill>
              </a:rPr>
              <a:t>Maj 2023</a:t>
            </a:r>
          </a:p>
        </p:txBody>
      </p:sp>
    </p:spTree>
    <p:extLst>
      <p:ext uri="{BB962C8B-B14F-4D97-AF65-F5344CB8AC3E}">
        <p14:creationId xmlns:p14="http://schemas.microsoft.com/office/powerpoint/2010/main" val="2175570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92FC6BD-4517-AB42-DB95-9FC7E293B033}"/>
              </a:ext>
            </a:extLst>
          </p:cNvPr>
          <p:cNvSpPr>
            <a:spLocks noGrp="1"/>
          </p:cNvSpPr>
          <p:nvPr>
            <p:ph type="title"/>
          </p:nvPr>
        </p:nvSpPr>
        <p:spPr>
          <a:xfrm>
            <a:off x="838800" y="1037690"/>
            <a:ext cx="5665342" cy="1163395"/>
          </a:xfrm>
        </p:spPr>
        <p:txBody>
          <a:bodyPr/>
          <a:lstStyle/>
          <a:p>
            <a:r>
              <a:rPr lang="da-DK" dirty="0"/>
              <a:t>Hvad er sammenhængen mellem en EPD og en LCA på bygningsniveau?</a:t>
            </a:r>
          </a:p>
        </p:txBody>
      </p:sp>
      <p:sp>
        <p:nvSpPr>
          <p:cNvPr id="6" name="Content Placeholder 2">
            <a:extLst>
              <a:ext uri="{FF2B5EF4-FFF2-40B4-BE49-F238E27FC236}">
                <a16:creationId xmlns:a16="http://schemas.microsoft.com/office/drawing/2014/main" id="{3A9EE134-9569-D7D4-0652-6219BB14241F}"/>
              </a:ext>
            </a:extLst>
          </p:cNvPr>
          <p:cNvSpPr>
            <a:spLocks noGrp="1"/>
          </p:cNvSpPr>
          <p:nvPr>
            <p:ph idx="1"/>
          </p:nvPr>
        </p:nvSpPr>
        <p:spPr>
          <a:xfrm>
            <a:off x="838799" y="2429924"/>
            <a:ext cx="5665343" cy="2155014"/>
          </a:xfrm>
        </p:spPr>
        <p:txBody>
          <a:bodyPr/>
          <a:lstStyle/>
          <a:p>
            <a:pPr>
              <a:lnSpc>
                <a:spcPct val="107000"/>
              </a:lnSpc>
              <a:spcAft>
                <a:spcPts val="800"/>
              </a:spcAft>
            </a:pPr>
            <a:r>
              <a:rPr lang="da-DK" sz="2400" b="1" dirty="0">
                <a:effectLst/>
                <a:latin typeface="+mj-lt"/>
                <a:ea typeface="Calibri" panose="020F0502020204030204" pitchFamily="34" charset="0"/>
                <a:cs typeface="Arial" panose="020B0604020202020204" pitchFamily="34" charset="0"/>
              </a:rPr>
              <a:t>EPD’er </a:t>
            </a:r>
            <a:r>
              <a:rPr lang="da-DK" b="1" dirty="0">
                <a:effectLst/>
                <a:latin typeface="+mj-lt"/>
                <a:ea typeface="Calibri" panose="020F0502020204030204" pitchFamily="34" charset="0"/>
                <a:cs typeface="Arial" panose="020B0604020202020204" pitchFamily="34" charset="0"/>
              </a:rPr>
              <a:t>anvendes</a:t>
            </a:r>
            <a:r>
              <a:rPr lang="da-DK" dirty="0">
                <a:effectLst/>
                <a:latin typeface="+mj-lt"/>
                <a:ea typeface="Calibri" panose="020F0502020204030204" pitchFamily="34" charset="0"/>
                <a:cs typeface="Arial" panose="020B0604020202020204" pitchFamily="34" charset="0"/>
              </a:rPr>
              <a:t>, når bygningers samlede </a:t>
            </a:r>
            <a:r>
              <a:rPr lang="da-DK" dirty="0">
                <a:latin typeface="+mj-lt"/>
                <a:ea typeface="Calibri" panose="020F0502020204030204" pitchFamily="34" charset="0"/>
                <a:cs typeface="Arial" panose="020B0604020202020204" pitchFamily="34" charset="0"/>
              </a:rPr>
              <a:t>klima</a:t>
            </a:r>
            <a:r>
              <a:rPr lang="da-DK" dirty="0">
                <a:effectLst/>
                <a:latin typeface="+mj-lt"/>
                <a:ea typeface="Calibri" panose="020F0502020204030204" pitchFamily="34" charset="0"/>
                <a:cs typeface="Arial" panose="020B0604020202020204" pitchFamily="34" charset="0"/>
              </a:rPr>
              <a:t>påvirkning skal </a:t>
            </a:r>
            <a:r>
              <a:rPr lang="da-DK" dirty="0">
                <a:latin typeface="+mj-lt"/>
                <a:ea typeface="Calibri" panose="020F0502020204030204" pitchFamily="34" charset="0"/>
                <a:cs typeface="Arial" panose="020B0604020202020204" pitchFamily="34" charset="0"/>
              </a:rPr>
              <a:t>be</a:t>
            </a:r>
            <a:r>
              <a:rPr lang="da-DK" dirty="0">
                <a:effectLst/>
                <a:latin typeface="+mj-lt"/>
                <a:ea typeface="Calibri" panose="020F0502020204030204" pitchFamily="34" charset="0"/>
                <a:cs typeface="Arial" panose="020B0604020202020204" pitchFamily="34" charset="0"/>
              </a:rPr>
              <a:t>regnes i en LCA på bygningsniveau. </a:t>
            </a:r>
          </a:p>
          <a:p>
            <a:pPr>
              <a:lnSpc>
                <a:spcPct val="107000"/>
              </a:lnSpc>
              <a:spcAft>
                <a:spcPts val="800"/>
              </a:spcAft>
            </a:pPr>
            <a:r>
              <a:rPr lang="da-DK" dirty="0">
                <a:effectLst/>
                <a:latin typeface="+mj-lt"/>
                <a:ea typeface="Calibri" panose="020F0502020204030204" pitchFamily="34" charset="0"/>
                <a:cs typeface="Arial" panose="020B0604020202020204" pitchFamily="34" charset="0"/>
              </a:rPr>
              <a:t>Med udgangspunkt i EPD’er for byggevarer med samme funktion, kan man i designfasen identificere den kombination af byggevarer, der giver den mindst belastende miljøprofil. </a:t>
            </a:r>
          </a:p>
          <a:p>
            <a:pPr>
              <a:lnSpc>
                <a:spcPct val="107000"/>
              </a:lnSpc>
              <a:spcAft>
                <a:spcPts val="800"/>
              </a:spcAft>
            </a:pPr>
            <a:r>
              <a:rPr lang="da-DK" dirty="0">
                <a:effectLst/>
                <a:latin typeface="+mj-lt"/>
                <a:ea typeface="Calibri" panose="020F0502020204030204" pitchFamily="34" charset="0"/>
                <a:cs typeface="Arial" panose="020B0604020202020204" pitchFamily="34" charset="0"/>
              </a:rPr>
              <a:t>I designfasen benyttes typisk generiske data.</a:t>
            </a:r>
            <a:endParaRPr lang="da-DK" dirty="0">
              <a:effectLst/>
              <a:highlight>
                <a:srgbClr val="FFFF00"/>
              </a:highlight>
              <a:latin typeface="+mj-lt"/>
              <a:ea typeface="Calibri" panose="020F050202020403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D613AC36-CD36-CFE0-ABEE-52B881B83E6E}"/>
              </a:ext>
            </a:extLst>
          </p:cNvPr>
          <p:cNvGrpSpPr/>
          <p:nvPr/>
        </p:nvGrpSpPr>
        <p:grpSpPr>
          <a:xfrm>
            <a:off x="8630925" y="832903"/>
            <a:ext cx="3332475" cy="6116485"/>
            <a:chOff x="8533226" y="858303"/>
            <a:chExt cx="3332475" cy="6116485"/>
          </a:xfrm>
        </p:grpSpPr>
        <p:grpSp>
          <p:nvGrpSpPr>
            <p:cNvPr id="8" name="Group 7">
              <a:extLst>
                <a:ext uri="{FF2B5EF4-FFF2-40B4-BE49-F238E27FC236}">
                  <a16:creationId xmlns:a16="http://schemas.microsoft.com/office/drawing/2014/main" id="{CD43EF5F-C9AA-0180-8B1F-E179BF0175EB}"/>
                </a:ext>
              </a:extLst>
            </p:cNvPr>
            <p:cNvGrpSpPr/>
            <p:nvPr/>
          </p:nvGrpSpPr>
          <p:grpSpPr>
            <a:xfrm>
              <a:off x="8533226" y="858303"/>
              <a:ext cx="3332475" cy="4996397"/>
              <a:chOff x="8533226" y="858303"/>
              <a:chExt cx="3332475" cy="4996397"/>
            </a:xfrm>
          </p:grpSpPr>
          <p:sp>
            <p:nvSpPr>
              <p:cNvPr id="2" name="Rectangle 1">
                <a:extLst>
                  <a:ext uri="{FF2B5EF4-FFF2-40B4-BE49-F238E27FC236}">
                    <a16:creationId xmlns:a16="http://schemas.microsoft.com/office/drawing/2014/main" id="{003BC035-C534-D89C-12A6-99B8960EF866}"/>
                  </a:ext>
                </a:extLst>
              </p:cNvPr>
              <p:cNvSpPr/>
              <p:nvPr/>
            </p:nvSpPr>
            <p:spPr>
              <a:xfrm>
                <a:off x="8533226" y="1206738"/>
                <a:ext cx="3332475" cy="4647962"/>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085C9B33-1609-BDF2-9DC3-73E3A140C8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12047" y="858303"/>
                <a:ext cx="703977" cy="703977"/>
              </a:xfrm>
              <a:prstGeom prst="rect">
                <a:avLst/>
              </a:prstGeom>
            </p:spPr>
          </p:pic>
        </p:grpSp>
        <p:sp>
          <p:nvSpPr>
            <p:cNvPr id="7" name="TextBox 6">
              <a:extLst>
                <a:ext uri="{FF2B5EF4-FFF2-40B4-BE49-F238E27FC236}">
                  <a16:creationId xmlns:a16="http://schemas.microsoft.com/office/drawing/2014/main" id="{FD1151AB-E98E-9A7F-FD02-A2AC8363C3E1}"/>
                </a:ext>
              </a:extLst>
            </p:cNvPr>
            <p:cNvSpPr txBox="1"/>
            <p:nvPr/>
          </p:nvSpPr>
          <p:spPr>
            <a:xfrm>
              <a:off x="8648701" y="1296310"/>
              <a:ext cx="3098800" cy="56784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000" b="1" i="0" u="none" strike="noStrike" kern="1200" cap="none" spc="0" normalizeH="0" baseline="0" noProof="0" dirty="0">
                  <a:ln>
                    <a:noFill/>
                  </a:ln>
                  <a:solidFill>
                    <a:srgbClr val="797777"/>
                  </a:solidFill>
                  <a:effectLst/>
                  <a:uLnTx/>
                  <a:uFillTx/>
                  <a:latin typeface="Arial" panose="020B0604020202020204"/>
                  <a:ea typeface="+mn-ea"/>
                  <a:cs typeface="+mn-cs"/>
                </a:rPr>
                <a:t>En LCA på bygningsniveau </a:t>
              </a:r>
              <a:br>
                <a:rPr kumimoji="0" lang="da-DK" sz="2000" b="1" i="0" u="none" strike="noStrike" kern="1200" cap="none" spc="0" normalizeH="0" baseline="0" noProof="0" dirty="0">
                  <a:ln>
                    <a:noFill/>
                  </a:ln>
                  <a:solidFill>
                    <a:srgbClr val="797777"/>
                  </a:solidFill>
                  <a:effectLst/>
                  <a:uLnTx/>
                  <a:uFillTx/>
                  <a:latin typeface="Arial" panose="020B0604020202020204"/>
                  <a:ea typeface="+mn-ea"/>
                  <a:cs typeface="+mn-cs"/>
                </a:rPr>
              </a:br>
              <a:endParaRPr kumimoji="0" lang="da-DK" sz="2000" b="1" i="0" u="none" strike="noStrike" kern="1200" cap="none" spc="0" normalizeH="0" baseline="0" noProof="0" dirty="0">
                <a:ln>
                  <a:noFill/>
                </a:ln>
                <a:solidFill>
                  <a:srgbClr val="797777"/>
                </a:solidFill>
                <a:effectLst/>
                <a:uLnTx/>
                <a:uFillTx/>
                <a:latin typeface="Arial" panose="020B0604020202020204"/>
                <a:ea typeface="+mn-ea"/>
                <a:cs typeface="+mn-cs"/>
              </a:endParaRPr>
            </a:p>
            <a:p>
              <a:pPr marL="176213" marR="0" lvl="0" indent="-1762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da-DK" sz="1600" b="0" i="0" u="none" strike="noStrike" kern="1200" cap="none" spc="0" normalizeH="0" baseline="0" noProof="0" dirty="0">
                  <a:ln>
                    <a:noFill/>
                  </a:ln>
                  <a:solidFill>
                    <a:srgbClr val="797777"/>
                  </a:solidFill>
                  <a:effectLst/>
                  <a:uLnTx/>
                  <a:uFillTx/>
                  <a:latin typeface="Arial" panose="020B0604020202020204"/>
                  <a:ea typeface="+mn-ea"/>
                  <a:cs typeface="+mn-cs"/>
                </a:rPr>
                <a:t>Beskriver hele bygningens </a:t>
              </a:r>
              <a:r>
                <a:rPr lang="da-DK" sz="1600" dirty="0">
                  <a:solidFill>
                    <a:srgbClr val="797777"/>
                  </a:solidFill>
                  <a:latin typeface="Arial" panose="020B0604020202020204"/>
                </a:rPr>
                <a:t>klima</a:t>
              </a:r>
              <a:r>
                <a:rPr kumimoji="0" lang="da-DK" sz="1600" b="0" i="0" u="none" strike="noStrike" kern="1200" cap="none" spc="0" normalizeH="0" baseline="0" noProof="0" dirty="0">
                  <a:ln>
                    <a:noFill/>
                  </a:ln>
                  <a:solidFill>
                    <a:srgbClr val="797777"/>
                  </a:solidFill>
                  <a:effectLst/>
                  <a:uLnTx/>
                  <a:uFillTx/>
                  <a:latin typeface="Arial" panose="020B0604020202020204"/>
                  <a:ea typeface="+mn-ea"/>
                  <a:cs typeface="+mn-cs"/>
                </a:rPr>
                <a:t>påvirkning over dens livscyklus. </a:t>
              </a:r>
            </a:p>
            <a:p>
              <a:pPr marL="176213" marR="0" lvl="0" indent="-1762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da-DK" sz="1600" dirty="0">
                  <a:solidFill>
                    <a:srgbClr val="797777"/>
                  </a:solidFill>
                  <a:latin typeface="Arial" panose="020B0604020202020204"/>
                </a:rPr>
                <a:t>K</a:t>
              </a:r>
              <a:r>
                <a:rPr kumimoji="0" lang="da-DK" sz="1600" b="0" i="0" u="none" strike="noStrike" kern="1200" cap="none" spc="0" normalizeH="0" baseline="0" noProof="0" dirty="0">
                  <a:ln>
                    <a:noFill/>
                  </a:ln>
                  <a:solidFill>
                    <a:srgbClr val="797777"/>
                  </a:solidFill>
                  <a:effectLst/>
                  <a:uLnTx/>
                  <a:uFillTx/>
                  <a:latin typeface="Arial" panose="020B0604020202020204"/>
                  <a:ea typeface="+mn-ea"/>
                  <a:cs typeface="+mn-cs"/>
                </a:rPr>
                <a:t>an tages i brug som et beslutningsstøtteværktøj, hvor materialer og byggeprodukter sammenlignes og vurderes op mod hinanden.</a:t>
              </a:r>
            </a:p>
            <a:p>
              <a:pPr marL="176213" marR="0" lvl="0" indent="-1762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da-DK" sz="1600" b="0" i="0" u="none" strike="noStrike" kern="1200" cap="none" spc="0" normalizeH="0" baseline="0" noProof="0" dirty="0">
                  <a:ln>
                    <a:noFill/>
                  </a:ln>
                  <a:solidFill>
                    <a:srgbClr val="797777"/>
                  </a:solidFill>
                  <a:effectLst/>
                  <a:uLnTx/>
                  <a:uFillTx/>
                  <a:latin typeface="Arial" panose="020B0604020202020204"/>
                  <a:ea typeface="+mn-ea"/>
                  <a:cs typeface="+mn-cs"/>
                </a:rPr>
                <a:t>Kan bruges som et dokumentationsværktøj i forbindelse med bygningscertificeringer som </a:t>
              </a:r>
              <a:br>
                <a:rPr kumimoji="0" lang="da-DK" sz="1600" b="0" i="0" u="none" strike="noStrike" kern="1200" cap="none" spc="0" normalizeH="0" baseline="0" noProof="0" dirty="0">
                  <a:ln>
                    <a:noFill/>
                  </a:ln>
                  <a:solidFill>
                    <a:srgbClr val="797777"/>
                  </a:solidFill>
                  <a:effectLst/>
                  <a:uLnTx/>
                  <a:uFillTx/>
                  <a:latin typeface="Arial" panose="020B0604020202020204"/>
                  <a:ea typeface="+mn-ea"/>
                  <a:cs typeface="+mn-cs"/>
                </a:rPr>
              </a:br>
              <a:r>
                <a:rPr kumimoji="0" lang="da-DK" sz="1600" b="0" i="0" u="none" strike="noStrike" kern="1200" cap="none" spc="0" normalizeH="0" baseline="0" noProof="0" dirty="0">
                  <a:ln>
                    <a:noFill/>
                  </a:ln>
                  <a:solidFill>
                    <a:srgbClr val="797777"/>
                  </a:solidFill>
                  <a:effectLst/>
                  <a:uLnTx/>
                  <a:uFillTx/>
                  <a:latin typeface="Arial" panose="020B0604020202020204"/>
                  <a:ea typeface="+mn-ea"/>
                  <a:cs typeface="+mn-cs"/>
                </a:rPr>
                <a:t>fx DGNB.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79777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79777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79777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79777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797777"/>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3600593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635DEB3-69D9-4E4A-6E75-F56CCBE03950}"/>
              </a:ext>
            </a:extLst>
          </p:cNvPr>
          <p:cNvSpPr>
            <a:spLocks noGrp="1"/>
          </p:cNvSpPr>
          <p:nvPr>
            <p:ph type="title"/>
          </p:nvPr>
        </p:nvSpPr>
        <p:spPr/>
        <p:txBody>
          <a:bodyPr/>
          <a:lstStyle/>
          <a:p>
            <a:r>
              <a:rPr lang="da-DK"/>
              <a:t>Hvilke typer af EPD’er findes der?</a:t>
            </a:r>
            <a:br>
              <a:rPr lang="da-DK"/>
            </a:br>
            <a:endParaRPr lang="da-DK"/>
          </a:p>
        </p:txBody>
      </p:sp>
      <p:sp>
        <p:nvSpPr>
          <p:cNvPr id="8" name="Content Placeholder 7">
            <a:extLst>
              <a:ext uri="{FF2B5EF4-FFF2-40B4-BE49-F238E27FC236}">
                <a16:creationId xmlns:a16="http://schemas.microsoft.com/office/drawing/2014/main" id="{FC6E4A80-5C10-0782-865A-BFB1B49FDFAB}"/>
              </a:ext>
            </a:extLst>
          </p:cNvPr>
          <p:cNvSpPr>
            <a:spLocks noGrp="1"/>
          </p:cNvSpPr>
          <p:nvPr>
            <p:ph idx="1"/>
          </p:nvPr>
        </p:nvSpPr>
        <p:spPr>
          <a:xfrm>
            <a:off x="838200" y="1825625"/>
            <a:ext cx="5665342" cy="2507353"/>
          </a:xfrm>
        </p:spPr>
        <p:txBody>
          <a:bodyPr vert="horz" lIns="0" tIns="0" rIns="0" bIns="0" rtlCol="0" anchor="t">
            <a:spAutoFit/>
          </a:bodyPr>
          <a:lstStyle/>
          <a:p>
            <a:r>
              <a:rPr lang="da-DK" b="1" dirty="0" err="1"/>
              <a:t>EPD'er</a:t>
            </a:r>
            <a:r>
              <a:rPr lang="da-DK" b="1" dirty="0"/>
              <a:t> udarbejdes for mange forskellige produkttyper </a:t>
            </a:r>
            <a:br>
              <a:rPr lang="en-US" dirty="0"/>
            </a:br>
            <a:r>
              <a:rPr lang="da-DK" b="1" dirty="0"/>
              <a:t>- og altså ikke kun byggevarer. </a:t>
            </a:r>
          </a:p>
          <a:p>
            <a:pPr marL="285750" indent="-285750">
              <a:buFont typeface="Arial" panose="020B0604020202020204" pitchFamily="34" charset="0"/>
              <a:buChar char="•"/>
            </a:pPr>
            <a:r>
              <a:rPr lang="da-DK" dirty="0"/>
              <a:t>Der findes fx også </a:t>
            </a:r>
            <a:r>
              <a:rPr lang="da-DK" dirty="0" err="1"/>
              <a:t>EPD’er</a:t>
            </a:r>
            <a:r>
              <a:rPr lang="da-DK" dirty="0"/>
              <a:t> for elektricitet, fødevarer og andre produkter. </a:t>
            </a:r>
            <a:endParaRPr lang="da-DK" dirty="0">
              <a:cs typeface="Arial"/>
            </a:endParaRPr>
          </a:p>
          <a:p>
            <a:pPr marL="285750" indent="-285750">
              <a:buFont typeface="Arial" panose="020B0604020202020204" pitchFamily="34" charset="0"/>
              <a:buChar char="•"/>
            </a:pPr>
            <a:r>
              <a:rPr lang="da-DK" dirty="0"/>
              <a:t>Disse </a:t>
            </a:r>
            <a:r>
              <a:rPr lang="da-DK" dirty="0" err="1"/>
              <a:t>EPD'er</a:t>
            </a:r>
            <a:r>
              <a:rPr lang="da-DK" dirty="0"/>
              <a:t> følger ikke EPD-standarden for byggevarer (EN 15804). </a:t>
            </a:r>
            <a:endParaRPr lang="da-DK" dirty="0">
              <a:cs typeface="Arial"/>
            </a:endParaRPr>
          </a:p>
          <a:p>
            <a:pPr marL="285750" indent="-285750">
              <a:buFont typeface="Arial" panose="020B0604020202020204" pitchFamily="34" charset="0"/>
              <a:buChar char="•"/>
            </a:pPr>
            <a:r>
              <a:rPr lang="da-DK" dirty="0"/>
              <a:t>De kan derfor ikke sammenlignes med </a:t>
            </a:r>
            <a:r>
              <a:rPr lang="da-DK" dirty="0" err="1"/>
              <a:t>EPD’er</a:t>
            </a:r>
            <a:r>
              <a:rPr lang="da-DK" dirty="0"/>
              <a:t> for byggevarer.</a:t>
            </a:r>
            <a:endParaRPr lang="da-DK" dirty="0">
              <a:cs typeface="Arial"/>
            </a:endParaRPr>
          </a:p>
          <a:p>
            <a:endParaRPr lang="da-DK" dirty="0"/>
          </a:p>
        </p:txBody>
      </p:sp>
      <p:pic>
        <p:nvPicPr>
          <p:cNvPr id="12" name="Picture 11">
            <a:extLst>
              <a:ext uri="{FF2B5EF4-FFF2-40B4-BE49-F238E27FC236}">
                <a16:creationId xmlns:a16="http://schemas.microsoft.com/office/drawing/2014/main" id="{556FEB8C-8AF6-8AC3-C9A7-7722BAB1AA68}"/>
              </a:ext>
            </a:extLst>
          </p:cNvPr>
          <p:cNvPicPr>
            <a:picLocks noChangeAspect="1"/>
          </p:cNvPicPr>
          <p:nvPr/>
        </p:nvPicPr>
        <p:blipFill rotWithShape="1">
          <a:blip r:embed="rId3">
            <a:extLst>
              <a:ext uri="{28A0092B-C50C-407E-A947-70E740481C1C}">
                <a14:useLocalDpi xmlns:a14="http://schemas.microsoft.com/office/drawing/2010/main" val="0"/>
              </a:ext>
            </a:extLst>
          </a:blip>
          <a:srcRect l="8934" t="32549" r="78052" b="20784"/>
          <a:stretch/>
        </p:blipFill>
        <p:spPr>
          <a:xfrm>
            <a:off x="8925826" y="981054"/>
            <a:ext cx="2427374" cy="4895892"/>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BE6929E8-E1C9-763C-46BB-9D06C03E6A20}"/>
              </a:ext>
            </a:extLst>
          </p:cNvPr>
          <p:cNvPicPr>
            <a:picLocks noChangeAspect="1"/>
          </p:cNvPicPr>
          <p:nvPr/>
        </p:nvPicPr>
        <p:blipFill rotWithShape="1">
          <a:blip r:embed="rId4">
            <a:extLst>
              <a:ext uri="{28A0092B-C50C-407E-A947-70E740481C1C}">
                <a14:useLocalDpi xmlns:a14="http://schemas.microsoft.com/office/drawing/2010/main" val="0"/>
              </a:ext>
            </a:extLst>
          </a:blip>
          <a:srcRect t="-14" b="70356"/>
          <a:stretch/>
        </p:blipFill>
        <p:spPr>
          <a:xfrm>
            <a:off x="828395" y="4111379"/>
            <a:ext cx="1432284" cy="1420582"/>
          </a:xfrm>
          <a:prstGeom prst="rect">
            <a:avLst/>
          </a:prstGeom>
        </p:spPr>
      </p:pic>
      <p:pic>
        <p:nvPicPr>
          <p:cNvPr id="17" name="Picture 16">
            <a:extLst>
              <a:ext uri="{FF2B5EF4-FFF2-40B4-BE49-F238E27FC236}">
                <a16:creationId xmlns:a16="http://schemas.microsoft.com/office/drawing/2014/main" id="{A7FB1043-90EC-DEFC-D2DE-4F3615183B10}"/>
              </a:ext>
            </a:extLst>
          </p:cNvPr>
          <p:cNvPicPr>
            <a:picLocks noChangeAspect="1"/>
          </p:cNvPicPr>
          <p:nvPr/>
        </p:nvPicPr>
        <p:blipFill rotWithShape="1">
          <a:blip r:embed="rId4">
            <a:extLst>
              <a:ext uri="{28A0092B-C50C-407E-A947-70E740481C1C}">
                <a14:useLocalDpi xmlns:a14="http://schemas.microsoft.com/office/drawing/2010/main" val="0"/>
              </a:ext>
            </a:extLst>
          </a:blip>
          <a:srcRect t="34494" b="35114"/>
          <a:stretch/>
        </p:blipFill>
        <p:spPr>
          <a:xfrm>
            <a:off x="5071258" y="4093809"/>
            <a:ext cx="1432284" cy="1455722"/>
          </a:xfrm>
          <a:prstGeom prst="rect">
            <a:avLst/>
          </a:prstGeom>
        </p:spPr>
      </p:pic>
      <p:pic>
        <p:nvPicPr>
          <p:cNvPr id="18" name="Picture 17">
            <a:extLst>
              <a:ext uri="{FF2B5EF4-FFF2-40B4-BE49-F238E27FC236}">
                <a16:creationId xmlns:a16="http://schemas.microsoft.com/office/drawing/2014/main" id="{2800C511-EBC2-4AC5-BA2E-0CB9A556DFD9}"/>
              </a:ext>
            </a:extLst>
          </p:cNvPr>
          <p:cNvPicPr>
            <a:picLocks noChangeAspect="1"/>
          </p:cNvPicPr>
          <p:nvPr/>
        </p:nvPicPr>
        <p:blipFill rotWithShape="1">
          <a:blip r:embed="rId4">
            <a:extLst>
              <a:ext uri="{28A0092B-C50C-407E-A947-70E740481C1C}">
                <a14:useLocalDpi xmlns:a14="http://schemas.microsoft.com/office/drawing/2010/main" val="0"/>
              </a:ext>
            </a:extLst>
          </a:blip>
          <a:srcRect t="69936" b="-328"/>
          <a:stretch/>
        </p:blipFill>
        <p:spPr>
          <a:xfrm>
            <a:off x="2949826" y="4096990"/>
            <a:ext cx="1432284" cy="1455722"/>
          </a:xfrm>
          <a:prstGeom prst="rect">
            <a:avLst/>
          </a:prstGeom>
        </p:spPr>
      </p:pic>
    </p:spTree>
    <p:extLst>
      <p:ext uri="{BB962C8B-B14F-4D97-AF65-F5344CB8AC3E}">
        <p14:creationId xmlns:p14="http://schemas.microsoft.com/office/powerpoint/2010/main" val="3728069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6ED1360-14DB-B17F-89E0-E41043E24059}"/>
              </a:ext>
            </a:extLst>
          </p:cNvPr>
          <p:cNvSpPr>
            <a:spLocks noGrp="1"/>
          </p:cNvSpPr>
          <p:nvPr>
            <p:ph type="title"/>
          </p:nvPr>
        </p:nvSpPr>
        <p:spPr>
          <a:xfrm>
            <a:off x="838800" y="1037690"/>
            <a:ext cx="5061486" cy="1163395"/>
          </a:xfrm>
        </p:spPr>
        <p:txBody>
          <a:bodyPr/>
          <a:lstStyle/>
          <a:p>
            <a:r>
              <a:rPr lang="da-DK"/>
              <a:t>Hvilke typer af EPD’er findes der for byggevarer?</a:t>
            </a:r>
            <a:br>
              <a:rPr lang="da-DK"/>
            </a:br>
            <a:endParaRPr lang="da-DK"/>
          </a:p>
        </p:txBody>
      </p:sp>
      <p:sp>
        <p:nvSpPr>
          <p:cNvPr id="6" name="Content Placeholder 5">
            <a:extLst>
              <a:ext uri="{FF2B5EF4-FFF2-40B4-BE49-F238E27FC236}">
                <a16:creationId xmlns:a16="http://schemas.microsoft.com/office/drawing/2014/main" id="{451CFE37-E745-4778-0B8F-EFBB9E7C305C}"/>
              </a:ext>
            </a:extLst>
          </p:cNvPr>
          <p:cNvSpPr>
            <a:spLocks noGrp="1"/>
          </p:cNvSpPr>
          <p:nvPr>
            <p:ph idx="1"/>
          </p:nvPr>
        </p:nvSpPr>
        <p:spPr>
          <a:xfrm>
            <a:off x="838200" y="2229035"/>
            <a:ext cx="5665342" cy="3088025"/>
          </a:xfrm>
        </p:spPr>
        <p:txBody>
          <a:bodyPr vert="horz" lIns="0" tIns="0" rIns="0" bIns="0" rtlCol="0" anchor="t">
            <a:spAutoFit/>
          </a:bodyPr>
          <a:lstStyle/>
          <a:p>
            <a:r>
              <a:rPr lang="da-DK" sz="1600" b="1" dirty="0"/>
              <a:t>Der findes overordnet tre typer af EPD’er for byggevarer:</a:t>
            </a:r>
          </a:p>
          <a:p>
            <a:r>
              <a:rPr lang="da-DK" sz="1600" b="1" dirty="0"/>
              <a:t>1. En branchespecifik EPD</a:t>
            </a:r>
            <a:endParaRPr lang="da-DK" sz="1600" b="1" dirty="0">
              <a:cs typeface="Arial"/>
            </a:endParaRPr>
          </a:p>
          <a:p>
            <a:pPr marL="171450" indent="-171450">
              <a:buFont typeface="Arial" panose="020B0604020202020204" pitchFamily="34" charset="0"/>
              <a:buChar char="•"/>
            </a:pPr>
            <a:r>
              <a:rPr lang="da-DK" dirty="0"/>
              <a:t>R</a:t>
            </a:r>
            <a:r>
              <a:rPr lang="da-DK" sz="1600" dirty="0"/>
              <a:t>epræsenterer en bestemt branche eller produkttype.</a:t>
            </a:r>
            <a:r>
              <a:rPr lang="da-DK" dirty="0"/>
              <a:t> </a:t>
            </a:r>
          </a:p>
          <a:p>
            <a:pPr marL="171450" indent="-171450">
              <a:buFont typeface="Arial" panose="020B0604020202020204" pitchFamily="34" charset="0"/>
              <a:buChar char="•"/>
            </a:pPr>
            <a:r>
              <a:rPr lang="da-DK" dirty="0"/>
              <a:t>B</a:t>
            </a:r>
            <a:r>
              <a:rPr lang="da-DK" sz="1600" dirty="0"/>
              <a:t>aserer sig på et datagennemsnit fra branchen, fx på en dominerende andel af repræsentative producenter.</a:t>
            </a:r>
            <a:r>
              <a:rPr lang="da-DK" dirty="0"/>
              <a:t> </a:t>
            </a:r>
            <a:endParaRPr lang="da-DK" sz="1600" dirty="0">
              <a:cs typeface="Arial" panose="020B0604020202020204"/>
            </a:endParaRPr>
          </a:p>
          <a:p>
            <a:pPr>
              <a:spcBef>
                <a:spcPts val="1800"/>
              </a:spcBef>
            </a:pPr>
            <a:r>
              <a:rPr lang="da-DK" sz="1600" b="1" dirty="0"/>
              <a:t>2. </a:t>
            </a:r>
            <a:r>
              <a:rPr lang="da-DK" b="1" dirty="0"/>
              <a:t>En p</a:t>
            </a:r>
            <a:r>
              <a:rPr lang="da-DK" sz="1600" b="1" dirty="0"/>
              <a:t>roduktspecifik EPD</a:t>
            </a:r>
            <a:endParaRPr lang="da-DK" sz="1600" b="1" dirty="0">
              <a:cs typeface="Arial"/>
            </a:endParaRPr>
          </a:p>
          <a:p>
            <a:pPr marL="171450" indent="-171450">
              <a:buFont typeface="Arial" panose="020B0604020202020204" pitchFamily="34" charset="0"/>
              <a:buChar char="•"/>
            </a:pPr>
            <a:r>
              <a:rPr lang="da-DK" dirty="0"/>
              <a:t>U</a:t>
            </a:r>
            <a:r>
              <a:rPr lang="da-DK" sz="1600" dirty="0"/>
              <a:t>dformes for et specifikt produkt fra en specifik producent.</a:t>
            </a:r>
            <a:endParaRPr lang="da-DK" dirty="0">
              <a:cs typeface="Arial" panose="020B0604020202020204"/>
            </a:endParaRPr>
          </a:p>
          <a:p>
            <a:pPr marL="171450" indent="-171450">
              <a:buFont typeface="Arial" panose="020B0604020202020204" pitchFamily="34" charset="0"/>
              <a:buChar char="•"/>
            </a:pPr>
            <a:r>
              <a:rPr lang="da-DK" dirty="0"/>
              <a:t>K</a:t>
            </a:r>
            <a:r>
              <a:rPr lang="da-DK" sz="1600" dirty="0"/>
              <a:t>an også dække over et helt produktsortiment, hvis fx et produkt indeholder forskellige </a:t>
            </a:r>
            <a:r>
              <a:rPr lang="da-DK" dirty="0"/>
              <a:t>typer af overfladebehandling eller findes i flere farveudgaver. </a:t>
            </a:r>
            <a:endParaRPr lang="da-DK" sz="1600" dirty="0">
              <a:cs typeface="Arial" panose="020B0604020202020204"/>
            </a:endParaRPr>
          </a:p>
        </p:txBody>
      </p:sp>
      <p:pic>
        <p:nvPicPr>
          <p:cNvPr id="9" name="Picture 8">
            <a:extLst>
              <a:ext uri="{FF2B5EF4-FFF2-40B4-BE49-F238E27FC236}">
                <a16:creationId xmlns:a16="http://schemas.microsoft.com/office/drawing/2014/main" id="{34657218-6B89-3363-1CC7-F0E8A53DF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3913" y="1619387"/>
            <a:ext cx="1366324" cy="1662791"/>
          </a:xfrm>
          <a:prstGeom prst="rect">
            <a:avLst/>
          </a:prstGeom>
          <a:effectLst>
            <a:outerShdw blurRad="127000" dist="38100" dir="1800000" algn="tl" rotWithShape="0">
              <a:prstClr val="black">
                <a:alpha val="50000"/>
              </a:prstClr>
            </a:outerShdw>
          </a:effectLst>
        </p:spPr>
      </p:pic>
      <p:pic>
        <p:nvPicPr>
          <p:cNvPr id="11" name="Picture 10">
            <a:extLst>
              <a:ext uri="{FF2B5EF4-FFF2-40B4-BE49-F238E27FC236}">
                <a16:creationId xmlns:a16="http://schemas.microsoft.com/office/drawing/2014/main" id="{91DA67C9-5F96-3294-FA37-EBD0E0ADB3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33913" y="4022992"/>
            <a:ext cx="1366324" cy="1662791"/>
          </a:xfrm>
          <a:prstGeom prst="rect">
            <a:avLst/>
          </a:prstGeom>
          <a:effectLst>
            <a:outerShdw blurRad="127000" dist="38100" dir="1800000" algn="tl" rotWithShape="0">
              <a:prstClr val="black">
                <a:alpha val="50000"/>
              </a:prstClr>
            </a:outerShdw>
          </a:effectLst>
        </p:spPr>
      </p:pic>
      <p:sp>
        <p:nvSpPr>
          <p:cNvPr id="2" name="Footer Placeholder 3">
            <a:extLst>
              <a:ext uri="{FF2B5EF4-FFF2-40B4-BE49-F238E27FC236}">
                <a16:creationId xmlns:a16="http://schemas.microsoft.com/office/drawing/2014/main" id="{7E738DA8-C19B-F43C-7A7D-1A47AB80673D}"/>
              </a:ext>
            </a:extLst>
          </p:cNvPr>
          <p:cNvSpPr>
            <a:spLocks noGrp="1"/>
          </p:cNvSpPr>
          <p:nvPr>
            <p:ph type="ftr" sz="quarter" idx="3"/>
          </p:nvPr>
        </p:nvSpPr>
        <p:spPr>
          <a:xfrm>
            <a:off x="228599" y="6303723"/>
            <a:ext cx="3803073" cy="544512"/>
          </a:xfrm>
        </p:spPr>
        <p:txBody>
          <a:bodyPr/>
          <a:lstStyle/>
          <a:p>
            <a:pPr algn="l">
              <a:defRPr/>
            </a:pPr>
            <a:r>
              <a:rPr lang="da-DK" sz="900" dirty="0">
                <a:solidFill>
                  <a:schemeClr val="bg2"/>
                </a:solidFill>
              </a:rPr>
              <a:t>Hvordan læses og valideres en EPD?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noProof="0" dirty="0">
                <a:ln>
                  <a:noFill/>
                </a:ln>
                <a:solidFill>
                  <a:srgbClr val="797777"/>
                </a:solidFill>
                <a:effectLst/>
                <a:uLnTx/>
                <a:uFillTx/>
                <a:latin typeface="Arial" panose="020B0604020202020204"/>
                <a:ea typeface="+mn-ea"/>
                <a:cs typeface="+mn-cs"/>
              </a:rPr>
              <a:t>Maj 2023</a:t>
            </a:r>
          </a:p>
        </p:txBody>
      </p:sp>
    </p:spTree>
    <p:extLst>
      <p:ext uri="{BB962C8B-B14F-4D97-AF65-F5344CB8AC3E}">
        <p14:creationId xmlns:p14="http://schemas.microsoft.com/office/powerpoint/2010/main" val="2245284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6ED1360-14DB-B17F-89E0-E41043E24059}"/>
              </a:ext>
            </a:extLst>
          </p:cNvPr>
          <p:cNvSpPr>
            <a:spLocks noGrp="1"/>
          </p:cNvSpPr>
          <p:nvPr>
            <p:ph type="title"/>
          </p:nvPr>
        </p:nvSpPr>
        <p:spPr>
          <a:xfrm>
            <a:off x="838800" y="1037690"/>
            <a:ext cx="4724602" cy="1163395"/>
          </a:xfrm>
        </p:spPr>
        <p:txBody>
          <a:bodyPr/>
          <a:lstStyle/>
          <a:p>
            <a:r>
              <a:rPr lang="da-DK"/>
              <a:t>Hvilke typer af EPD’er findes der for byggevarer?</a:t>
            </a:r>
            <a:br>
              <a:rPr lang="da-DK"/>
            </a:br>
            <a:endParaRPr lang="da-DK"/>
          </a:p>
        </p:txBody>
      </p:sp>
      <p:sp>
        <p:nvSpPr>
          <p:cNvPr id="6" name="Content Placeholder 5">
            <a:extLst>
              <a:ext uri="{FF2B5EF4-FFF2-40B4-BE49-F238E27FC236}">
                <a16:creationId xmlns:a16="http://schemas.microsoft.com/office/drawing/2014/main" id="{451CFE37-E745-4778-0B8F-EFBB9E7C305C}"/>
              </a:ext>
            </a:extLst>
          </p:cNvPr>
          <p:cNvSpPr>
            <a:spLocks noGrp="1"/>
          </p:cNvSpPr>
          <p:nvPr>
            <p:ph idx="1"/>
          </p:nvPr>
        </p:nvSpPr>
        <p:spPr>
          <a:xfrm>
            <a:off x="838200" y="2229035"/>
            <a:ext cx="5665342" cy="2728952"/>
          </a:xfrm>
        </p:spPr>
        <p:txBody>
          <a:bodyPr/>
          <a:lstStyle/>
          <a:p>
            <a:r>
              <a:rPr lang="da-DK" sz="1600" b="1" dirty="0"/>
              <a:t>3. En projektspecifik EPD</a:t>
            </a:r>
          </a:p>
          <a:p>
            <a:pPr marL="285750" indent="-285750">
              <a:buFont typeface="Arial" panose="020B0604020202020204" pitchFamily="34" charset="0"/>
              <a:buChar char="•"/>
            </a:pPr>
            <a:r>
              <a:rPr lang="da-DK" sz="1600" dirty="0"/>
              <a:t>Er en speciel udgave af en </a:t>
            </a:r>
            <a:r>
              <a:rPr lang="da-DK" sz="1600" i="1" dirty="0"/>
              <a:t>produkt</a:t>
            </a:r>
            <a:r>
              <a:rPr lang="da-DK" sz="1600" dirty="0"/>
              <a:t>specifik EPD, hvor der er anvendt projektspecifikke data, fx kørselsafstand til en specifik byggeplads. </a:t>
            </a:r>
          </a:p>
          <a:p>
            <a:pPr marL="285750" indent="-285750">
              <a:buFont typeface="Arial" panose="020B0604020202020204" pitchFamily="34" charset="0"/>
              <a:buChar char="•"/>
            </a:pPr>
            <a:r>
              <a:rPr lang="da-DK" sz="1600" dirty="0"/>
              <a:t>Skal altid baseres på - og referere til - en </a:t>
            </a:r>
            <a:r>
              <a:rPr lang="da-DK" sz="1600" i="1" dirty="0"/>
              <a:t>produkt</a:t>
            </a:r>
            <a:r>
              <a:rPr lang="da-DK" sz="1600" dirty="0"/>
              <a:t>specifik EPD, som: </a:t>
            </a:r>
            <a:endParaRPr lang="da-DK" dirty="0"/>
          </a:p>
          <a:p>
            <a:pPr marL="628650" lvl="1" indent="-171450">
              <a:buFont typeface="Arial" panose="020B0604020202020204" pitchFamily="34" charset="0"/>
              <a:buChar char="•"/>
            </a:pPr>
            <a:r>
              <a:rPr lang="da-DK" dirty="0"/>
              <a:t>skal være registreret hos en programoperatør </a:t>
            </a:r>
          </a:p>
          <a:p>
            <a:pPr marL="628650" lvl="1" indent="-171450">
              <a:buFont typeface="Arial" panose="020B0604020202020204" pitchFamily="34" charset="0"/>
              <a:buChar char="•"/>
            </a:pPr>
            <a:r>
              <a:rPr lang="da-DK" dirty="0"/>
              <a:t>tjener som en reference-EPD for den tilknyttede </a:t>
            </a:r>
            <a:r>
              <a:rPr lang="da-DK" i="1" dirty="0"/>
              <a:t>projekt</a:t>
            </a:r>
            <a:r>
              <a:rPr lang="da-DK" dirty="0"/>
              <a:t>specifikke EPD. </a:t>
            </a:r>
          </a:p>
          <a:p>
            <a:endParaRPr lang="da-DK" sz="1600" dirty="0"/>
          </a:p>
        </p:txBody>
      </p:sp>
      <p:pic>
        <p:nvPicPr>
          <p:cNvPr id="13" name="Picture 12">
            <a:extLst>
              <a:ext uri="{FF2B5EF4-FFF2-40B4-BE49-F238E27FC236}">
                <a16:creationId xmlns:a16="http://schemas.microsoft.com/office/drawing/2014/main" id="{93DD521E-DBB2-1850-0BD2-408B3D05E9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1360" y="2229036"/>
            <a:ext cx="1849552" cy="2250870"/>
          </a:xfrm>
          <a:prstGeom prst="rect">
            <a:avLst/>
          </a:prstGeom>
          <a:effectLst>
            <a:outerShdw blurRad="127000" dist="38100" dir="1800000" algn="tl" rotWithShape="0">
              <a:prstClr val="black">
                <a:alpha val="50000"/>
              </a:prstClr>
            </a:outerShdw>
          </a:effectLst>
        </p:spPr>
      </p:pic>
      <p:sp>
        <p:nvSpPr>
          <p:cNvPr id="2" name="Footer Placeholder 3">
            <a:extLst>
              <a:ext uri="{FF2B5EF4-FFF2-40B4-BE49-F238E27FC236}">
                <a16:creationId xmlns:a16="http://schemas.microsoft.com/office/drawing/2014/main" id="{B9DD7BF5-BEBC-3B11-DEFE-C8A0223ADD38}"/>
              </a:ext>
            </a:extLst>
          </p:cNvPr>
          <p:cNvSpPr>
            <a:spLocks noGrp="1"/>
          </p:cNvSpPr>
          <p:nvPr>
            <p:ph type="ftr" sz="quarter" idx="3"/>
          </p:nvPr>
        </p:nvSpPr>
        <p:spPr>
          <a:xfrm>
            <a:off x="228599" y="6303723"/>
            <a:ext cx="3803073" cy="544512"/>
          </a:xfrm>
        </p:spPr>
        <p:txBody>
          <a:bodyPr/>
          <a:lstStyle/>
          <a:p>
            <a:pPr algn="l">
              <a:defRPr/>
            </a:pPr>
            <a:r>
              <a:rPr lang="da-DK" sz="900" dirty="0">
                <a:solidFill>
                  <a:schemeClr val="bg2"/>
                </a:solidFill>
              </a:rPr>
              <a:t>Hvordan læses og valideres en EPD?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noProof="0" dirty="0">
                <a:ln>
                  <a:noFill/>
                </a:ln>
                <a:solidFill>
                  <a:srgbClr val="797777"/>
                </a:solidFill>
                <a:effectLst/>
                <a:uLnTx/>
                <a:uFillTx/>
                <a:latin typeface="Arial" panose="020B0604020202020204"/>
                <a:ea typeface="+mn-ea"/>
                <a:cs typeface="+mn-cs"/>
              </a:rPr>
              <a:t>Maj 2023</a:t>
            </a:r>
          </a:p>
        </p:txBody>
      </p:sp>
    </p:spTree>
    <p:extLst>
      <p:ext uri="{BB962C8B-B14F-4D97-AF65-F5344CB8AC3E}">
        <p14:creationId xmlns:p14="http://schemas.microsoft.com/office/powerpoint/2010/main" val="1417442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635DEB3-69D9-4E4A-6E75-F56CCBE03950}"/>
              </a:ext>
            </a:extLst>
          </p:cNvPr>
          <p:cNvSpPr>
            <a:spLocks noGrp="1"/>
          </p:cNvSpPr>
          <p:nvPr>
            <p:ph type="title"/>
          </p:nvPr>
        </p:nvSpPr>
        <p:spPr>
          <a:xfrm>
            <a:off x="838800" y="1037690"/>
            <a:ext cx="3694699" cy="1551194"/>
          </a:xfrm>
        </p:spPr>
        <p:txBody>
          <a:bodyPr/>
          <a:lstStyle/>
          <a:p>
            <a:r>
              <a:rPr lang="da-DK"/>
              <a:t>Hvilke typer af EPD’er kan bruges hvornår?</a:t>
            </a:r>
            <a:br>
              <a:rPr lang="da-DK"/>
            </a:br>
            <a:br>
              <a:rPr lang="da-DK"/>
            </a:br>
            <a:endParaRPr lang="da-DK"/>
          </a:p>
        </p:txBody>
      </p:sp>
      <p:sp>
        <p:nvSpPr>
          <p:cNvPr id="8" name="Content Placeholder 7">
            <a:extLst>
              <a:ext uri="{FF2B5EF4-FFF2-40B4-BE49-F238E27FC236}">
                <a16:creationId xmlns:a16="http://schemas.microsoft.com/office/drawing/2014/main" id="{FC6E4A80-5C10-0782-865A-BFB1B49FDFAB}"/>
              </a:ext>
            </a:extLst>
          </p:cNvPr>
          <p:cNvSpPr>
            <a:spLocks noGrp="1"/>
          </p:cNvSpPr>
          <p:nvPr>
            <p:ph idx="1"/>
          </p:nvPr>
        </p:nvSpPr>
        <p:spPr>
          <a:xfrm>
            <a:off x="838200" y="2309717"/>
            <a:ext cx="5665342" cy="1842556"/>
          </a:xfrm>
        </p:spPr>
        <p:txBody>
          <a:bodyPr/>
          <a:lstStyle/>
          <a:p>
            <a:r>
              <a:rPr lang="da-DK" b="1" dirty="0"/>
              <a:t>Der er ingen lovgivning om brug af EPD’er i forbindelse med beregning af </a:t>
            </a:r>
            <a:r>
              <a:rPr lang="da-DK" b="1" dirty="0" err="1"/>
              <a:t>LCA’er</a:t>
            </a:r>
            <a:r>
              <a:rPr lang="da-DK" b="1" dirty="0"/>
              <a:t> på bygningsniveau. </a:t>
            </a:r>
          </a:p>
          <a:p>
            <a:r>
              <a:rPr lang="da-DK" dirty="0"/>
              <a:t>Derfor skal man ved valg af type i stedet tage højde for: </a:t>
            </a:r>
          </a:p>
          <a:p>
            <a:pPr marL="176213" indent="-176213">
              <a:buFont typeface="Arial" panose="020B0604020202020204" pitchFamily="34" charset="0"/>
              <a:buChar char="•"/>
            </a:pPr>
            <a:r>
              <a:rPr lang="da-DK" dirty="0"/>
              <a:t>detaljegraden i det specifikke udbud </a:t>
            </a:r>
          </a:p>
          <a:p>
            <a:pPr marL="176213" indent="-176213">
              <a:buFont typeface="Arial" panose="020B0604020202020204" pitchFamily="34" charset="0"/>
              <a:buChar char="•"/>
            </a:pPr>
            <a:r>
              <a:rPr lang="da-DK" dirty="0"/>
              <a:t>tidspunktet i projekteringsfasen.  </a:t>
            </a:r>
          </a:p>
          <a:p>
            <a:endParaRPr lang="da-DK" dirty="0">
              <a:highlight>
                <a:srgbClr val="FF0000"/>
              </a:highlight>
            </a:endParaRPr>
          </a:p>
        </p:txBody>
      </p:sp>
      <p:grpSp>
        <p:nvGrpSpPr>
          <p:cNvPr id="12" name="Group 11">
            <a:extLst>
              <a:ext uri="{FF2B5EF4-FFF2-40B4-BE49-F238E27FC236}">
                <a16:creationId xmlns:a16="http://schemas.microsoft.com/office/drawing/2014/main" id="{E1D68FD7-955D-F505-D9F7-E305864F7BBC}"/>
              </a:ext>
            </a:extLst>
          </p:cNvPr>
          <p:cNvGrpSpPr/>
          <p:nvPr/>
        </p:nvGrpSpPr>
        <p:grpSpPr>
          <a:xfrm>
            <a:off x="8608567" y="1346171"/>
            <a:ext cx="3332475" cy="4165657"/>
            <a:chOff x="5006218" y="3144952"/>
            <a:chExt cx="3332475" cy="4165657"/>
          </a:xfrm>
        </p:grpSpPr>
        <p:sp>
          <p:nvSpPr>
            <p:cNvPr id="10" name="Rectangle 9">
              <a:extLst>
                <a:ext uri="{FF2B5EF4-FFF2-40B4-BE49-F238E27FC236}">
                  <a16:creationId xmlns:a16="http://schemas.microsoft.com/office/drawing/2014/main" id="{5DCF6A5B-1913-597D-E8A4-112B366B2DE4}"/>
                </a:ext>
              </a:extLst>
            </p:cNvPr>
            <p:cNvSpPr/>
            <p:nvPr/>
          </p:nvSpPr>
          <p:spPr>
            <a:xfrm>
              <a:off x="5006218" y="3496942"/>
              <a:ext cx="3332475" cy="3183444"/>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D16C6418-1E2F-FFD9-4253-61D938098E4D}"/>
                </a:ext>
              </a:extLst>
            </p:cNvPr>
            <p:cNvSpPr txBox="1"/>
            <p:nvPr/>
          </p:nvSpPr>
          <p:spPr>
            <a:xfrm>
              <a:off x="5121693" y="3586513"/>
              <a:ext cx="3098800" cy="37240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000" b="1" i="0" u="none" strike="noStrike" kern="1200" cap="none" spc="0" normalizeH="0" baseline="0" noProof="0" dirty="0">
                  <a:ln>
                    <a:noFill/>
                  </a:ln>
                  <a:solidFill>
                    <a:prstClr val="black"/>
                  </a:solidFill>
                  <a:effectLst/>
                  <a:uLnTx/>
                  <a:uFillTx/>
                  <a:latin typeface="Arial" panose="020B0604020202020204"/>
                  <a:ea typeface="+mn-ea"/>
                  <a:cs typeface="+mn-cs"/>
                </a:rPr>
                <a:t>Hvad er</a:t>
              </a:r>
              <a:br>
                <a:rPr kumimoji="0" lang="da-DK" sz="2000" b="1"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da-DK" sz="2000" b="1" i="0" u="none" strike="noStrike" kern="1200" cap="none" spc="0" normalizeH="0" baseline="0" noProof="0" dirty="0">
                  <a:ln>
                    <a:noFill/>
                  </a:ln>
                  <a:solidFill>
                    <a:prstClr val="black"/>
                  </a:solidFill>
                  <a:effectLst/>
                  <a:uLnTx/>
                  <a:uFillTx/>
                  <a:latin typeface="Arial" panose="020B0604020202020204"/>
                  <a:ea typeface="+mn-ea"/>
                  <a:cs typeface="+mn-cs"/>
                </a:rPr>
                <a:t>generiske data? </a:t>
              </a:r>
              <a:br>
                <a:rPr kumimoji="0" lang="da-DK" sz="2000" b="1" i="0" u="none" strike="noStrike" kern="1200" cap="none" spc="0" normalizeH="0" baseline="0" noProof="0" dirty="0">
                  <a:ln>
                    <a:noFill/>
                  </a:ln>
                  <a:solidFill>
                    <a:prstClr val="black"/>
                  </a:solidFill>
                  <a:effectLst/>
                  <a:uLnTx/>
                  <a:uFillTx/>
                  <a:latin typeface="Arial" panose="020B0604020202020204"/>
                  <a:ea typeface="+mn-ea"/>
                  <a:cs typeface="+mn-cs"/>
                </a:rPr>
              </a:br>
              <a:endParaRPr kumimoji="0" lang="da-DK" sz="20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black"/>
                  </a:solidFill>
                  <a:effectLst/>
                  <a:uLnTx/>
                  <a:uFillTx/>
                  <a:latin typeface="Arial" panose="020B0604020202020204"/>
                  <a:ea typeface="+mn-ea"/>
                  <a:cs typeface="+mn-cs"/>
                </a:rPr>
                <a:t>Generiske data dækker for det meste et branchegennemsnit og hentes fra den tyske database ÖKOBAUDAT.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black"/>
                  </a:solidFill>
                  <a:effectLst/>
                  <a:uLnTx/>
                  <a:uFillTx/>
                  <a:latin typeface="Arial" panose="020B0604020202020204"/>
                  <a:ea typeface="+mn-ea"/>
                  <a:cs typeface="+mn-cs"/>
                </a:rPr>
                <a:t>De generiske data er derfor ikke lige så præcise som produkt- eller projektspecifikke </a:t>
              </a:r>
              <a:r>
                <a:rPr kumimoji="0" lang="da-DK" sz="1600" b="0" i="0" u="none" strike="noStrike" kern="1200" cap="none" spc="0" normalizeH="0" baseline="0" noProof="0" dirty="0" err="1">
                  <a:ln>
                    <a:noFill/>
                  </a:ln>
                  <a:solidFill>
                    <a:prstClr val="black"/>
                  </a:solidFill>
                  <a:effectLst/>
                  <a:uLnTx/>
                  <a:uFillTx/>
                  <a:latin typeface="Arial" panose="020B0604020202020204"/>
                  <a:ea typeface="+mn-ea"/>
                  <a:cs typeface="+mn-cs"/>
                </a:rPr>
                <a:t>EPD’er</a:t>
              </a:r>
              <a:r>
                <a:rPr kumimoji="0" lang="da-DK" sz="1600" b="0" i="0" u="none" strike="noStrike" kern="1200" cap="none" spc="0" normalizeH="0" baseline="0" noProof="0" dirty="0">
                  <a:ln>
                    <a:noFill/>
                  </a:ln>
                  <a:solidFill>
                    <a:prstClr val="black"/>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79777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79777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797777"/>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65A9A9FC-2D32-D7A5-FDE1-61F4AD84DC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5038" y="3144952"/>
              <a:ext cx="703977" cy="703977"/>
            </a:xfrm>
            <a:prstGeom prst="rect">
              <a:avLst/>
            </a:prstGeom>
          </p:spPr>
        </p:pic>
      </p:grpSp>
    </p:spTree>
    <p:extLst>
      <p:ext uri="{BB962C8B-B14F-4D97-AF65-F5344CB8AC3E}">
        <p14:creationId xmlns:p14="http://schemas.microsoft.com/office/powerpoint/2010/main" val="2959819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635DEB3-69D9-4E4A-6E75-F56CCBE03950}"/>
              </a:ext>
            </a:extLst>
          </p:cNvPr>
          <p:cNvSpPr>
            <a:spLocks noGrp="1"/>
          </p:cNvSpPr>
          <p:nvPr>
            <p:ph type="title"/>
          </p:nvPr>
        </p:nvSpPr>
        <p:spPr>
          <a:xfrm>
            <a:off x="838800" y="1037690"/>
            <a:ext cx="4038000" cy="1551194"/>
          </a:xfrm>
        </p:spPr>
        <p:txBody>
          <a:bodyPr/>
          <a:lstStyle/>
          <a:p>
            <a:r>
              <a:rPr lang="da-DK"/>
              <a:t>Hvilke typer af </a:t>
            </a:r>
            <a:r>
              <a:rPr lang="da-DK" dirty="0"/>
              <a:t>EPD’er</a:t>
            </a:r>
            <a:r>
              <a:rPr lang="da-DK"/>
              <a:t> kan bruges hvornår?</a:t>
            </a:r>
            <a:br>
              <a:rPr lang="da-DK"/>
            </a:br>
            <a:br>
              <a:rPr lang="da-DK"/>
            </a:br>
            <a:endParaRPr lang="da-DK"/>
          </a:p>
        </p:txBody>
      </p:sp>
      <p:sp>
        <p:nvSpPr>
          <p:cNvPr id="8" name="Content Placeholder 7">
            <a:extLst>
              <a:ext uri="{FF2B5EF4-FFF2-40B4-BE49-F238E27FC236}">
                <a16:creationId xmlns:a16="http://schemas.microsoft.com/office/drawing/2014/main" id="{FC6E4A80-5C10-0782-865A-BFB1B49FDFAB}"/>
              </a:ext>
            </a:extLst>
          </p:cNvPr>
          <p:cNvSpPr>
            <a:spLocks noGrp="1"/>
          </p:cNvSpPr>
          <p:nvPr>
            <p:ph idx="1"/>
          </p:nvPr>
        </p:nvSpPr>
        <p:spPr>
          <a:xfrm>
            <a:off x="2293192" y="2319242"/>
            <a:ext cx="4991101" cy="3265509"/>
          </a:xfrm>
        </p:spPr>
        <p:txBody>
          <a:bodyPr/>
          <a:lstStyle/>
          <a:p>
            <a:r>
              <a:rPr lang="da-DK" sz="2400" b="1" dirty="0"/>
              <a:t>Tidligt</a:t>
            </a:r>
            <a:r>
              <a:rPr lang="da-DK" b="1" dirty="0"/>
              <a:t> i design- og projekteringsfasen </a:t>
            </a:r>
            <a:r>
              <a:rPr lang="da-DK" dirty="0"/>
              <a:t>(hvor forskellige materialevalg eller designløsninger er i spil):</a:t>
            </a:r>
          </a:p>
          <a:p>
            <a:pPr marL="444500" lvl="1" indent="-176213">
              <a:buFont typeface="Arial" panose="020B0604020202020204" pitchFamily="34" charset="0"/>
              <a:buChar char="•"/>
            </a:pPr>
            <a:r>
              <a:rPr lang="da-DK" dirty="0"/>
              <a:t>Her vil man typisk anvende generiske data eller branchespecifikke EPD’er for en given produktgruppe. </a:t>
            </a:r>
          </a:p>
          <a:p>
            <a:pPr marL="285750" indent="-285750">
              <a:buFont typeface="Arial" panose="020B0604020202020204" pitchFamily="34" charset="0"/>
              <a:buChar char="•"/>
            </a:pPr>
            <a:endParaRPr lang="da-DK" b="1" dirty="0"/>
          </a:p>
          <a:p>
            <a:r>
              <a:rPr lang="da-DK" sz="2400" b="1" dirty="0"/>
              <a:t>Længere henne </a:t>
            </a:r>
            <a:r>
              <a:rPr lang="da-DK" b="1" dirty="0"/>
              <a:t>i processen </a:t>
            </a:r>
            <a:r>
              <a:rPr lang="da-DK" dirty="0"/>
              <a:t>(når det defineres, hvilket produkt og hvilken producent der skal anvendes i det faktiske byggeri):</a:t>
            </a:r>
          </a:p>
          <a:p>
            <a:pPr marL="444500" lvl="1" indent="-176213">
              <a:buFont typeface="Arial" panose="020B0604020202020204" pitchFamily="34" charset="0"/>
              <a:buChar char="•"/>
            </a:pPr>
            <a:r>
              <a:rPr lang="da-DK" dirty="0"/>
              <a:t>Her er det en fordel at bruge produktspecifikke EPD’er, fordi de er mere præcise end generiske data og branchespecifikke EPD’er.</a:t>
            </a:r>
          </a:p>
        </p:txBody>
      </p:sp>
      <p:pic>
        <p:nvPicPr>
          <p:cNvPr id="3" name="Picture 2">
            <a:extLst>
              <a:ext uri="{FF2B5EF4-FFF2-40B4-BE49-F238E27FC236}">
                <a16:creationId xmlns:a16="http://schemas.microsoft.com/office/drawing/2014/main" id="{013DFFD3-28C4-2B99-69F5-8E3C89EE29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566" y="4085486"/>
            <a:ext cx="1163379" cy="1415811"/>
          </a:xfrm>
          <a:prstGeom prst="rect">
            <a:avLst/>
          </a:prstGeom>
          <a:effectLst>
            <a:outerShdw blurRad="127000" dist="38100" dir="1800000" algn="tl" rotWithShape="0">
              <a:prstClr val="black">
                <a:alpha val="50000"/>
              </a:prstClr>
            </a:outerShdw>
          </a:effectLst>
        </p:spPr>
      </p:pic>
      <p:pic>
        <p:nvPicPr>
          <p:cNvPr id="4" name="Picture 3">
            <a:extLst>
              <a:ext uri="{FF2B5EF4-FFF2-40B4-BE49-F238E27FC236}">
                <a16:creationId xmlns:a16="http://schemas.microsoft.com/office/drawing/2014/main" id="{A0682D5E-AC39-87FD-AE63-B55EA40BA5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595" y="2319242"/>
            <a:ext cx="1162350" cy="1414558"/>
          </a:xfrm>
          <a:prstGeom prst="rect">
            <a:avLst/>
          </a:prstGeom>
          <a:effectLst>
            <a:outerShdw blurRad="127000" dist="38100" dir="1800000" algn="tl" rotWithShape="0">
              <a:prstClr val="black">
                <a:alpha val="50000"/>
              </a:prstClr>
            </a:outerShdw>
          </a:effectLst>
        </p:spPr>
      </p:pic>
      <p:sp>
        <p:nvSpPr>
          <p:cNvPr id="14" name="Oval 13">
            <a:extLst>
              <a:ext uri="{FF2B5EF4-FFF2-40B4-BE49-F238E27FC236}">
                <a16:creationId xmlns:a16="http://schemas.microsoft.com/office/drawing/2014/main" id="{B28C6515-757B-387B-466C-889A82D47E70}"/>
              </a:ext>
            </a:extLst>
          </p:cNvPr>
          <p:cNvSpPr/>
          <p:nvPr/>
        </p:nvSpPr>
        <p:spPr>
          <a:xfrm>
            <a:off x="8798031" y="5696151"/>
            <a:ext cx="2614906" cy="329464"/>
          </a:xfrm>
          <a:prstGeom prst="ellipse">
            <a:avLst/>
          </a:prstGeom>
          <a:solidFill>
            <a:schemeClr val="accent6">
              <a:lumMod val="75000"/>
              <a:alpha val="5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5" name="Graphic 14">
            <a:extLst>
              <a:ext uri="{FF2B5EF4-FFF2-40B4-BE49-F238E27FC236}">
                <a16:creationId xmlns:a16="http://schemas.microsoft.com/office/drawing/2014/main" id="{30A28B48-197E-4BFB-DAC4-6A3221F189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87160" y="1082736"/>
            <a:ext cx="3036648" cy="477814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95002337"/>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2F526F"/>
      </a:dk2>
      <a:lt2>
        <a:srgbClr val="AF292E"/>
      </a:lt2>
      <a:accent1>
        <a:srgbClr val="CDE7EE"/>
      </a:accent1>
      <a:accent2>
        <a:srgbClr val="7090AD"/>
      </a:accent2>
      <a:accent3>
        <a:srgbClr val="E9D392"/>
      </a:accent3>
      <a:accent4>
        <a:srgbClr val="C27030"/>
      </a:accent4>
      <a:accent5>
        <a:srgbClr val="C6C7C9"/>
      </a:accent5>
      <a:accent6>
        <a:srgbClr val="797777"/>
      </a:accent6>
      <a:hlink>
        <a:srgbClr val="DED5CB"/>
      </a:hlink>
      <a:folHlink>
        <a:srgbClr val="977B7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4f2ea19-7396-4671-ab3f-10e163ba52bb">
      <Terms xmlns="http://schemas.microsoft.com/office/infopath/2007/PartnerControls"/>
    </lcf76f155ced4ddcb4097134ff3c332f>
    <TaxCatchAll xmlns="a79809ce-872d-453f-8302-59bfbcbd9e15" xsi:nil="true"/>
    <SharedWithUsers xmlns="a79809ce-872d-453f-8302-59bfbcbd9e15">
      <UserInfo>
        <DisplayName>Philip Dehn Søgaard</DisplayName>
        <AccountId>97</AccountId>
        <AccountType/>
      </UserInfo>
      <UserInfo>
        <DisplayName>Trine Abild</DisplayName>
        <AccountId>11</AccountId>
        <AccountType/>
      </UserInfo>
      <UserInfo>
        <DisplayName>Josephine Andersen</DisplayName>
        <AccountId>16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A5F7A88B58680947B3EC521A292E09AF" ma:contentTypeVersion="13" ma:contentTypeDescription="Opret et nyt dokument." ma:contentTypeScope="" ma:versionID="0d522675cd3d1b7cd26f9e9bf60a1223">
  <xsd:schema xmlns:xsd="http://www.w3.org/2001/XMLSchema" xmlns:xs="http://www.w3.org/2001/XMLSchema" xmlns:p="http://schemas.microsoft.com/office/2006/metadata/properties" xmlns:ns2="d4f2ea19-7396-4671-ab3f-10e163ba52bb" xmlns:ns3="a79809ce-872d-453f-8302-59bfbcbd9e15" targetNamespace="http://schemas.microsoft.com/office/2006/metadata/properties" ma:root="true" ma:fieldsID="a1185386d2dce2b31396955fbf1309f3" ns2:_="" ns3:_="">
    <xsd:import namespace="d4f2ea19-7396-4671-ab3f-10e163ba52bb"/>
    <xsd:import namespace="a79809ce-872d-453f-8302-59bfbcbd9e1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f2ea19-7396-4671-ab3f-10e163ba52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Billedmærker" ma:readOnly="false" ma:fieldId="{5cf76f15-5ced-4ddc-b409-7134ff3c332f}" ma:taxonomyMulti="true" ma:sspId="2a0716b9-ea6c-4544-a4bd-65ac324c60d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9809ce-872d-453f-8302-59bfbcbd9e15"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element name="TaxCatchAll" ma:index="16" nillable="true" ma:displayName="Taxonomy Catch All Column" ma:hidden="true" ma:list="{614801fb-fa00-46f5-9451-380a810271de}" ma:internalName="TaxCatchAll" ma:showField="CatchAllData" ma:web="a79809ce-872d-453f-8302-59bfbcbd9e1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CF038D-C2A0-4B80-9BEA-6097D7849CBB}">
  <ds:schemaRefs>
    <ds:schemaRef ds:uri="http://schemas.microsoft.com/sharepoint/v3/contenttype/forms"/>
  </ds:schemaRefs>
</ds:datastoreItem>
</file>

<file path=customXml/itemProps2.xml><?xml version="1.0" encoding="utf-8"?>
<ds:datastoreItem xmlns:ds="http://schemas.openxmlformats.org/officeDocument/2006/customXml" ds:itemID="{428B4C40-0A8D-4465-833D-98A86227DA7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a79809ce-872d-453f-8302-59bfbcbd9e15"/>
    <ds:schemaRef ds:uri="http://purl.org/dc/elements/1.1/"/>
    <ds:schemaRef ds:uri="http://schemas.microsoft.com/office/2006/metadata/properties"/>
    <ds:schemaRef ds:uri="d4f2ea19-7396-4671-ab3f-10e163ba52bb"/>
    <ds:schemaRef ds:uri="http://www.w3.org/XML/1998/namespace"/>
    <ds:schemaRef ds:uri="http://purl.org/dc/dcmitype/"/>
  </ds:schemaRefs>
</ds:datastoreItem>
</file>

<file path=customXml/itemProps3.xml><?xml version="1.0" encoding="utf-8"?>
<ds:datastoreItem xmlns:ds="http://schemas.openxmlformats.org/officeDocument/2006/customXml" ds:itemID="{891C1667-AC62-4609-A753-9550D45A0558}"/>
</file>

<file path=docProps/app.xml><?xml version="1.0" encoding="utf-8"?>
<Properties xmlns="http://schemas.openxmlformats.org/officeDocument/2006/extended-properties" xmlns:vt="http://schemas.openxmlformats.org/officeDocument/2006/docPropsVTypes">
  <Template/>
  <TotalTime>145</TotalTime>
  <Words>2371</Words>
  <Application>Microsoft Office PowerPoint</Application>
  <PresentationFormat>Widescreen</PresentationFormat>
  <Paragraphs>199</Paragraphs>
  <Slides>26</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Videnspakke 7: Hvordan læses og valideres en EPD?</vt:lpstr>
      <vt:lpstr>PowerPoint Presentation</vt:lpstr>
      <vt:lpstr>Hvor indhenter man en EPD?</vt:lpstr>
      <vt:lpstr>Hvad er sammenhængen mellem en EPD og en LCA på bygningsniveau?</vt:lpstr>
      <vt:lpstr>Hvilke typer af EPD’er findes der? </vt:lpstr>
      <vt:lpstr>Hvilke typer af EPD’er findes der for byggevarer? </vt:lpstr>
      <vt:lpstr>Hvilke typer af EPD’er findes der for byggevarer? </vt:lpstr>
      <vt:lpstr>Hvilke typer af EPD’er kan bruges hvornår?  </vt:lpstr>
      <vt:lpstr>Hvilke typer af EPD’er kan bruges hvornår?  </vt:lpstr>
      <vt:lpstr>Hvilke typer af EPD’er kan bruges hvornår?  </vt:lpstr>
      <vt:lpstr>PowerPoint Presentation</vt:lpstr>
      <vt:lpstr>PowerPoint Presentation</vt:lpstr>
      <vt:lpstr>PowerPoint Presentation</vt:lpstr>
      <vt:lpstr>Hvad er den forventede udvikling på området?</vt:lpstr>
      <vt:lpstr>PowerPoint Presentation</vt:lpstr>
      <vt:lpstr>Hvad er den forventede udvikling på området?</vt:lpstr>
      <vt:lpstr>I forbindelse med anlægsarbejder i både Sverige (Trafikverket) og Norge (Vegvesen) stilles der endda krav om EPD'er for beton, stål og asfalt i alle kontrakter, og der arbejdes med bonusser for CO2-forbedringer i mange projekter. Det er en stærk drivkraft for, at man som byggevareproducent har en EPD klar. Man skal desuden medregne en CO2-straffaktor på ekstra 25 pct., hvis der anvendes byggevarer uden EPD'er i forbindelse med klimadeklaration af bygninger, som er obligatorisk i Sverige. Tilsvarende krav ses indført flere steder i Europa, og de er baseret på EPD'er efter standarden EN 15804+A2.  </vt:lpstr>
      <vt:lpstr>PowerPoint Presentation</vt:lpstr>
      <vt:lpstr>Hvilke data fra EPD’en skal bruges i LCA’en på bygningsniveau? </vt:lpstr>
      <vt:lpstr>Hvordan tjekkes validiteten af en EPD?</vt:lpstr>
      <vt:lpstr>Hvad gør man med et produkt uden EPD?</vt:lpstr>
      <vt:lpstr>Find mere information om, hvilke byggevarer der skal medregnes i LCA’en på bygningsniveau</vt:lpstr>
      <vt:lpstr>Hvad skal du være opmærksom på undervejs?</vt:lpstr>
      <vt:lpstr>PowerPoint Presentation</vt:lpstr>
      <vt:lpstr>Hvorfor er forskellene på den ‘nye’ og ‘gamle’ EPD-standard vigtige? </vt:lpstr>
      <vt:lpstr>SLUT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Pjengaard Bank</dc:creator>
  <cp:lastModifiedBy>Trine Abild</cp:lastModifiedBy>
  <cp:revision>2</cp:revision>
  <dcterms:created xsi:type="dcterms:W3CDTF">2023-01-04T12:58:00Z</dcterms:created>
  <dcterms:modified xsi:type="dcterms:W3CDTF">2023-05-04T12:07:26Z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0ea7001-5c24-4702-a3ac-e436ccb02747_Enabled">
    <vt:lpwstr>true</vt:lpwstr>
  </property>
  <property fmtid="{D5CDD505-2E9C-101B-9397-08002B2CF9AE}" pid="3" name="MSIP_Label_20ea7001-5c24-4702-a3ac-e436ccb02747_SetDate">
    <vt:lpwstr>2023-01-04T12:58:00Z</vt:lpwstr>
  </property>
  <property fmtid="{D5CDD505-2E9C-101B-9397-08002B2CF9AE}" pid="4" name="MSIP_Label_20ea7001-5c24-4702-a3ac-e436ccb02747_Method">
    <vt:lpwstr>Standard</vt:lpwstr>
  </property>
  <property fmtid="{D5CDD505-2E9C-101B-9397-08002B2CF9AE}" pid="5" name="MSIP_Label_20ea7001-5c24-4702-a3ac-e436ccb02747_Name">
    <vt:lpwstr>Confidential</vt:lpwstr>
  </property>
  <property fmtid="{D5CDD505-2E9C-101B-9397-08002B2CF9AE}" pid="6" name="MSIP_Label_20ea7001-5c24-4702-a3ac-e436ccb02747_SiteId">
    <vt:lpwstr>c8823c91-be81-4f89-b024-6c3dd789c106</vt:lpwstr>
  </property>
  <property fmtid="{D5CDD505-2E9C-101B-9397-08002B2CF9AE}" pid="7" name="MSIP_Label_20ea7001-5c24-4702-a3ac-e436ccb02747_ActionId">
    <vt:lpwstr>b34cb5ac-d29e-492e-966b-7776df761545</vt:lpwstr>
  </property>
  <property fmtid="{D5CDD505-2E9C-101B-9397-08002B2CF9AE}" pid="8" name="MSIP_Label_20ea7001-5c24-4702-a3ac-e436ccb02747_ContentBits">
    <vt:lpwstr>2</vt:lpwstr>
  </property>
  <property fmtid="{D5CDD505-2E9C-101B-9397-08002B2CF9AE}" pid="9" name="ContentTypeId">
    <vt:lpwstr>0x010100A5F7A88B58680947B3EC521A292E09AF</vt:lpwstr>
  </property>
  <property fmtid="{D5CDD505-2E9C-101B-9397-08002B2CF9AE}" pid="10" name="MediaServiceImageTags">
    <vt:lpwstr/>
  </property>
</Properties>
</file>